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9"/>
  </p:notesMasterIdLst>
  <p:sldIdLst>
    <p:sldId id="284" r:id="rId3"/>
    <p:sldId id="256" r:id="rId4"/>
    <p:sldId id="259" r:id="rId5"/>
    <p:sldId id="285" r:id="rId6"/>
    <p:sldId id="260" r:id="rId7"/>
    <p:sldId id="261" r:id="rId8"/>
    <p:sldId id="264" r:id="rId9"/>
    <p:sldId id="265" r:id="rId10"/>
    <p:sldId id="266" r:id="rId11"/>
    <p:sldId id="281" r:id="rId12"/>
    <p:sldId id="280" r:id="rId13"/>
    <p:sldId id="268" r:id="rId14"/>
    <p:sldId id="269" r:id="rId15"/>
    <p:sldId id="262" r:id="rId16"/>
    <p:sldId id="263" r:id="rId17"/>
    <p:sldId id="279" r:id="rId18"/>
    <p:sldId id="271" r:id="rId19"/>
    <p:sldId id="276" r:id="rId20"/>
    <p:sldId id="273" r:id="rId21"/>
    <p:sldId id="272" r:id="rId22"/>
    <p:sldId id="274" r:id="rId23"/>
    <p:sldId id="257" r:id="rId24"/>
    <p:sldId id="258" r:id="rId25"/>
    <p:sldId id="277" r:id="rId26"/>
    <p:sldId id="282" r:id="rId27"/>
    <p:sldId id="270" r:id="rId28"/>
  </p:sldIdLst>
  <p:sldSz cx="9144000" cy="5143500" type="screen16x9"/>
  <p:notesSz cx="6858000" cy="9144000"/>
  <p:embeddedFontLst>
    <p:embeddedFont>
      <p:font typeface="Amatic SC" panose="020B0604020202020204" charset="0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Source Code Pro" panose="020B0604020202020204" charset="0"/>
      <p:regular r:id="rId36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038363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9913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3464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27398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12913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93612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8176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Shape 15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lang="en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4317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big mountain?</a:t>
            </a:r>
          </a:p>
        </p:txBody>
      </p:sp>
    </p:spTree>
    <p:extLst>
      <p:ext uri="{BB962C8B-B14F-4D97-AF65-F5344CB8AC3E}">
        <p14:creationId xmlns:p14="http://schemas.microsoft.com/office/powerpoint/2010/main" val="3602131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3964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8341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8144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7873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342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168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599" cy="26903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8000"/>
            </a:lvl1pPr>
            <a:lvl2pPr lvl="1" algn="ctr">
              <a:spcBef>
                <a:spcPts val="0"/>
              </a:spcBef>
              <a:buSzPct val="100000"/>
              <a:defRPr sz="8000"/>
            </a:lvl2pPr>
            <a:lvl3pPr lvl="2" algn="ctr">
              <a:spcBef>
                <a:spcPts val="0"/>
              </a:spcBef>
              <a:buSzPct val="100000"/>
              <a:defRPr sz="8000"/>
            </a:lvl3pPr>
            <a:lvl4pPr lvl="3" algn="ctr">
              <a:spcBef>
                <a:spcPts val="0"/>
              </a:spcBef>
              <a:buSzPct val="100000"/>
              <a:defRPr sz="8000"/>
            </a:lvl4pPr>
            <a:lvl5pPr lvl="4" algn="ctr">
              <a:spcBef>
                <a:spcPts val="0"/>
              </a:spcBef>
              <a:buSzPct val="100000"/>
              <a:defRPr sz="8000"/>
            </a:lvl5pPr>
            <a:lvl6pPr lvl="5" algn="ctr">
              <a:spcBef>
                <a:spcPts val="0"/>
              </a:spcBef>
              <a:buSzPct val="100000"/>
              <a:defRPr sz="8000"/>
            </a:lvl6pPr>
            <a:lvl7pPr lvl="6" algn="ctr">
              <a:spcBef>
                <a:spcPts val="0"/>
              </a:spcBef>
              <a:buSzPct val="100000"/>
              <a:defRPr sz="8000"/>
            </a:lvl7pPr>
            <a:lvl8pPr lvl="7" algn="ctr">
              <a:spcBef>
                <a:spcPts val="0"/>
              </a:spcBef>
              <a:buSzPct val="100000"/>
              <a:defRPr sz="8000"/>
            </a:lvl8pPr>
            <a:lvl9pPr lvl="8" algn="ctr">
              <a:spcBef>
                <a:spcPts val="0"/>
              </a:spcBef>
              <a:buSzPct val="100000"/>
              <a:defRPr sz="80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599" cy="706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663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ctrTitle"/>
          </p:nvPr>
        </p:nvSpPr>
        <p:spPr>
          <a:xfrm>
            <a:off x="685800" y="1597818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457200" y="204787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defRPr sz="2000" b="1"/>
            </a:lvl1pPr>
            <a:lvl2pPr lvl="1" rtl="0">
              <a:spcBef>
                <a:spcPts val="0"/>
              </a:spcBef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rtl="0">
              <a:spcBef>
                <a:spcPts val="0"/>
              </a:spcBef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rtl="0">
              <a:spcBef>
                <a:spcPts val="0"/>
              </a:spcBef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rtl="0">
              <a:spcBef>
                <a:spcPts val="0"/>
              </a:spcBef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rtl="0">
              <a:spcBef>
                <a:spcPts val="0"/>
              </a:spcBef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spcBef>
                <a:spcPts val="0"/>
              </a:spcBef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spcBef>
                <a:spcPts val="0"/>
              </a:spcBef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spcBef>
                <a:spcPts val="0"/>
              </a:spcBef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3575050" y="204787"/>
            <a:ext cx="5111700" cy="438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3200"/>
            </a:lvl1pPr>
            <a:lvl2pPr lvl="1" rtl="0">
              <a:spcBef>
                <a:spcPts val="0"/>
              </a:spcBef>
              <a:defRPr sz="2800"/>
            </a:lvl2pPr>
            <a:lvl3pPr lvl="2" rtl="0">
              <a:spcBef>
                <a:spcPts val="0"/>
              </a:spcBef>
              <a:defRPr sz="2400"/>
            </a:lvl3pPr>
            <a:lvl4pPr lvl="3" rtl="0">
              <a:spcBef>
                <a:spcPts val="0"/>
              </a:spcBef>
              <a:defRPr sz="2000"/>
            </a:lvl4pPr>
            <a:lvl5pPr lvl="4" rtl="0">
              <a:spcBef>
                <a:spcPts val="0"/>
              </a:spcBef>
              <a:defRPr sz="2000"/>
            </a:lvl5pPr>
            <a:lvl6pPr lvl="5" rtl="0">
              <a:spcBef>
                <a:spcPts val="0"/>
              </a:spcBef>
              <a:defRPr sz="2000"/>
            </a:lvl6pPr>
            <a:lvl7pPr lvl="6" rtl="0">
              <a:spcBef>
                <a:spcPts val="0"/>
              </a:spcBef>
              <a:defRPr sz="2000"/>
            </a:lvl7pPr>
            <a:lvl8pPr lvl="7" rtl="0">
              <a:spcBef>
                <a:spcPts val="0"/>
              </a:spcBef>
              <a:defRPr sz="2000"/>
            </a:lvl8pPr>
            <a:lvl9pPr lvl="8" rtl="0">
              <a:spcBef>
                <a:spcPts val="0"/>
              </a:spcBef>
              <a:defRPr sz="20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spcBef>
                <a:spcPts val="0"/>
              </a:spcBef>
              <a:buFont typeface="Calibri"/>
              <a:buNone/>
              <a:defRPr sz="1400"/>
            </a:lvl1pPr>
            <a:lvl2pPr marL="457200" lvl="1" indent="0" rtl="0">
              <a:spcBef>
                <a:spcPts val="0"/>
              </a:spcBef>
              <a:buFont typeface="Calibri"/>
              <a:buNone/>
              <a:defRPr sz="1200"/>
            </a:lvl2pPr>
            <a:lvl3pPr marL="914400" lvl="2" indent="0" rtl="0">
              <a:spcBef>
                <a:spcPts val="0"/>
              </a:spcBef>
              <a:buFont typeface="Calibri"/>
              <a:buNone/>
              <a:defRPr sz="1000"/>
            </a:lvl3pPr>
            <a:lvl4pPr marL="1371600" lvl="3" indent="0" rtl="0">
              <a:spcBef>
                <a:spcPts val="0"/>
              </a:spcBef>
              <a:buFont typeface="Calibri"/>
              <a:buNone/>
              <a:defRPr sz="900"/>
            </a:lvl4pPr>
            <a:lvl5pPr marL="1828800" lvl="4" indent="0" rtl="0">
              <a:spcBef>
                <a:spcPts val="0"/>
              </a:spcBef>
              <a:buFont typeface="Calibri"/>
              <a:buNone/>
              <a:defRPr sz="900"/>
            </a:lvl5pPr>
            <a:lvl6pPr marL="2286000" lvl="5" indent="0" rtl="0">
              <a:spcBef>
                <a:spcPts val="0"/>
              </a:spcBef>
              <a:buFont typeface="Calibri"/>
              <a:buNone/>
              <a:defRPr sz="900"/>
            </a:lvl6pPr>
            <a:lvl7pPr marL="2743200" lvl="6" indent="0" rtl="0">
              <a:spcBef>
                <a:spcPts val="0"/>
              </a:spcBef>
              <a:buFont typeface="Calibri"/>
              <a:buNone/>
              <a:defRPr sz="900"/>
            </a:lvl7pPr>
            <a:lvl8pPr marL="3200400" lvl="7" indent="0" rtl="0">
              <a:spcBef>
                <a:spcPts val="0"/>
              </a:spcBef>
              <a:buFont typeface="Calibri"/>
              <a:buNone/>
              <a:defRPr sz="900"/>
            </a:lvl8pPr>
            <a:lvl9pPr marL="3657600" lvl="8" indent="0" rtl="0">
              <a:spcBef>
                <a:spcPts val="0"/>
              </a:spcBef>
              <a:buFont typeface="Calibri"/>
              <a:buNone/>
              <a:defRPr sz="9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lvl="5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lvl="6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lvl="7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lvl="8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722312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l" rtl="0">
              <a:spcBef>
                <a:spcPts val="0"/>
              </a:spcBef>
              <a:defRPr sz="4000" b="1" cap="none"/>
            </a:lvl1pPr>
            <a:lvl2pPr lvl="1" rtl="0">
              <a:spcBef>
                <a:spcPts val="0"/>
              </a:spcBef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rtl="0">
              <a:spcBef>
                <a:spcPts val="0"/>
              </a:spcBef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rtl="0">
              <a:spcBef>
                <a:spcPts val="0"/>
              </a:spcBef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rtl="0">
              <a:spcBef>
                <a:spcPts val="0"/>
              </a:spcBef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rtl="0">
              <a:spcBef>
                <a:spcPts val="0"/>
              </a:spcBef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spcBef>
                <a:spcPts val="0"/>
              </a:spcBef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spcBef>
                <a:spcPts val="0"/>
              </a:spcBef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spcBef>
                <a:spcPts val="0"/>
              </a:spcBef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722312" y="2180034"/>
            <a:ext cx="7772400" cy="112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lv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2000">
                <a:solidFill>
                  <a:srgbClr val="888888"/>
                </a:solidFill>
              </a:defRPr>
            </a:lvl1pPr>
            <a:lvl2pPr marL="457200" lvl="1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800">
                <a:solidFill>
                  <a:srgbClr val="888888"/>
                </a:solidFill>
              </a:defRPr>
            </a:lvl2pPr>
            <a:lvl3pPr marL="914400" lvl="2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marL="1371600" lvl="3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marL="1828800" lvl="4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marL="2286000" lvl="5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6pPr>
            <a:lvl7pPr marL="2743200" lvl="6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7pPr>
            <a:lvl8pPr marL="3200400" lvl="7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8pPr>
            <a:lvl9pPr marL="3657600" lvl="8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2800"/>
            </a:lvl1pPr>
            <a:lvl2pPr lvl="1" rtl="0">
              <a:spcBef>
                <a:spcPts val="0"/>
              </a:spcBef>
              <a:defRPr sz="2400"/>
            </a:lvl2pPr>
            <a:lvl3pPr lvl="2" rtl="0">
              <a:spcBef>
                <a:spcPts val="0"/>
              </a:spcBef>
              <a:defRPr sz="2000"/>
            </a:lvl3pPr>
            <a:lvl4pPr lvl="3" rtl="0">
              <a:spcBef>
                <a:spcPts val="0"/>
              </a:spcBef>
              <a:defRPr sz="1800"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2800"/>
            </a:lvl1pPr>
            <a:lvl2pPr lvl="1" rtl="0">
              <a:spcBef>
                <a:spcPts val="0"/>
              </a:spcBef>
              <a:defRPr sz="2400"/>
            </a:lvl2pPr>
            <a:lvl3pPr lvl="2" rtl="0">
              <a:spcBef>
                <a:spcPts val="0"/>
              </a:spcBef>
              <a:defRPr sz="2000"/>
            </a:lvl3pPr>
            <a:lvl4pPr lvl="3" rtl="0">
              <a:spcBef>
                <a:spcPts val="0"/>
              </a:spcBef>
              <a:defRPr sz="1800"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rtl="0">
              <a:spcBef>
                <a:spcPts val="0"/>
              </a:spcBef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rtl="0">
              <a:spcBef>
                <a:spcPts val="0"/>
              </a:spcBef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rtl="0">
              <a:spcBef>
                <a:spcPts val="0"/>
              </a:spcBef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rtl="0">
              <a:spcBef>
                <a:spcPts val="0"/>
              </a:spcBef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spcBef>
                <a:spcPts val="0"/>
              </a:spcBef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spcBef>
                <a:spcPts val="0"/>
              </a:spcBef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spcBef>
                <a:spcPts val="0"/>
              </a:spcBef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457200" y="1151334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lvl="0" indent="0" rtl="0">
              <a:spcBef>
                <a:spcPts val="0"/>
              </a:spcBef>
              <a:buFont typeface="Calibri"/>
              <a:buNone/>
              <a:defRPr sz="2400" b="1"/>
            </a:lvl1pPr>
            <a:lvl2pPr marL="457200" lvl="1" indent="0" rtl="0">
              <a:spcBef>
                <a:spcPts val="0"/>
              </a:spcBef>
              <a:buFont typeface="Calibri"/>
              <a:buNone/>
              <a:defRPr sz="2000" b="1"/>
            </a:lvl2pPr>
            <a:lvl3pPr marL="914400" lvl="2" indent="0" rtl="0">
              <a:spcBef>
                <a:spcPts val="0"/>
              </a:spcBef>
              <a:buFont typeface="Calibri"/>
              <a:buNone/>
              <a:defRPr sz="1800" b="1"/>
            </a:lvl3pPr>
            <a:lvl4pPr marL="1371600" lvl="3" indent="0" rtl="0">
              <a:spcBef>
                <a:spcPts val="0"/>
              </a:spcBef>
              <a:buFont typeface="Calibri"/>
              <a:buNone/>
              <a:defRPr sz="1600" b="1"/>
            </a:lvl4pPr>
            <a:lvl5pPr marL="1828800" lvl="4" indent="0" rtl="0">
              <a:spcBef>
                <a:spcPts val="0"/>
              </a:spcBef>
              <a:buFont typeface="Calibri"/>
              <a:buNone/>
              <a:defRPr sz="1600" b="1"/>
            </a:lvl5pPr>
            <a:lvl6pPr marL="2286000" lvl="5" indent="0" rtl="0">
              <a:spcBef>
                <a:spcPts val="0"/>
              </a:spcBef>
              <a:buFont typeface="Calibri"/>
              <a:buNone/>
              <a:defRPr sz="1600" b="1"/>
            </a:lvl6pPr>
            <a:lvl7pPr marL="2743200" lvl="6" indent="0" rtl="0">
              <a:spcBef>
                <a:spcPts val="0"/>
              </a:spcBef>
              <a:buFont typeface="Calibri"/>
              <a:buNone/>
              <a:defRPr sz="1600" b="1"/>
            </a:lvl7pPr>
            <a:lvl8pPr marL="3200400" lvl="7" indent="0" rtl="0">
              <a:spcBef>
                <a:spcPts val="0"/>
              </a:spcBef>
              <a:buFont typeface="Calibri"/>
              <a:buNone/>
              <a:defRPr sz="1600" b="1"/>
            </a:lvl8pPr>
            <a:lvl9pPr marL="3657600" lvl="8" indent="0" rtl="0">
              <a:spcBef>
                <a:spcPts val="0"/>
              </a:spcBef>
              <a:buFont typeface="Calibri"/>
              <a:buNone/>
              <a:defRPr sz="1600" b="1"/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defRPr sz="1800"/>
            </a:lvl3pPr>
            <a:lvl4pPr lvl="3" rtl="0">
              <a:spcBef>
                <a:spcPts val="0"/>
              </a:spcBef>
              <a:defRPr sz="1600"/>
            </a:lvl4pPr>
            <a:lvl5pPr lvl="4" rtl="0">
              <a:spcBef>
                <a:spcPts val="0"/>
              </a:spcBef>
              <a:defRPr sz="1600"/>
            </a:lvl5pPr>
            <a:lvl6pPr lvl="5" rtl="0">
              <a:spcBef>
                <a:spcPts val="0"/>
              </a:spcBef>
              <a:defRPr sz="1600"/>
            </a:lvl6pPr>
            <a:lvl7pPr lvl="6" rtl="0">
              <a:spcBef>
                <a:spcPts val="0"/>
              </a:spcBef>
              <a:defRPr sz="1600"/>
            </a:lvl7pPr>
            <a:lvl8pPr lvl="7" rtl="0">
              <a:spcBef>
                <a:spcPts val="0"/>
              </a:spcBef>
              <a:defRPr sz="1600"/>
            </a:lvl8pPr>
            <a:lvl9pPr lvl="8" rtl="0">
              <a:spcBef>
                <a:spcPts val="0"/>
              </a:spcBef>
              <a:defRPr sz="1600"/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body" idx="3"/>
          </p:nvPr>
        </p:nvSpPr>
        <p:spPr>
          <a:xfrm>
            <a:off x="4645025" y="1151334"/>
            <a:ext cx="4041900" cy="4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lvl="0" indent="0" rtl="0">
              <a:spcBef>
                <a:spcPts val="0"/>
              </a:spcBef>
              <a:buFont typeface="Calibri"/>
              <a:buNone/>
              <a:defRPr sz="2400" b="1"/>
            </a:lvl1pPr>
            <a:lvl2pPr marL="457200" lvl="1" indent="0" rtl="0">
              <a:spcBef>
                <a:spcPts val="0"/>
              </a:spcBef>
              <a:buFont typeface="Calibri"/>
              <a:buNone/>
              <a:defRPr sz="2000" b="1"/>
            </a:lvl2pPr>
            <a:lvl3pPr marL="914400" lvl="2" indent="0" rtl="0">
              <a:spcBef>
                <a:spcPts val="0"/>
              </a:spcBef>
              <a:buFont typeface="Calibri"/>
              <a:buNone/>
              <a:defRPr sz="1800" b="1"/>
            </a:lvl3pPr>
            <a:lvl4pPr marL="1371600" lvl="3" indent="0" rtl="0">
              <a:spcBef>
                <a:spcPts val="0"/>
              </a:spcBef>
              <a:buFont typeface="Calibri"/>
              <a:buNone/>
              <a:defRPr sz="1600" b="1"/>
            </a:lvl4pPr>
            <a:lvl5pPr marL="1828800" lvl="4" indent="0" rtl="0">
              <a:spcBef>
                <a:spcPts val="0"/>
              </a:spcBef>
              <a:buFont typeface="Calibri"/>
              <a:buNone/>
              <a:defRPr sz="1600" b="1"/>
            </a:lvl5pPr>
            <a:lvl6pPr marL="2286000" lvl="5" indent="0" rtl="0">
              <a:spcBef>
                <a:spcPts val="0"/>
              </a:spcBef>
              <a:buFont typeface="Calibri"/>
              <a:buNone/>
              <a:defRPr sz="1600" b="1"/>
            </a:lvl6pPr>
            <a:lvl7pPr marL="2743200" lvl="6" indent="0" rtl="0">
              <a:spcBef>
                <a:spcPts val="0"/>
              </a:spcBef>
              <a:buFont typeface="Calibri"/>
              <a:buNone/>
              <a:defRPr sz="1600" b="1"/>
            </a:lvl7pPr>
            <a:lvl8pPr marL="3200400" lvl="7" indent="0" rtl="0">
              <a:spcBef>
                <a:spcPts val="0"/>
              </a:spcBef>
              <a:buFont typeface="Calibri"/>
              <a:buNone/>
              <a:defRPr sz="1600" b="1"/>
            </a:lvl8pPr>
            <a:lvl9pPr marL="3657600" lvl="8" indent="0" rtl="0">
              <a:spcBef>
                <a:spcPts val="0"/>
              </a:spcBef>
              <a:buFont typeface="Calibri"/>
              <a:buNone/>
              <a:defRPr sz="1600" b="1"/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defRPr sz="1800"/>
            </a:lvl3pPr>
            <a:lvl4pPr lvl="3" rtl="0">
              <a:spcBef>
                <a:spcPts val="0"/>
              </a:spcBef>
              <a:defRPr sz="1600"/>
            </a:lvl4pPr>
            <a:lvl5pPr lvl="4" rtl="0">
              <a:spcBef>
                <a:spcPts val="0"/>
              </a:spcBef>
              <a:defRPr sz="1600"/>
            </a:lvl5pPr>
            <a:lvl6pPr lvl="5" rtl="0">
              <a:spcBef>
                <a:spcPts val="0"/>
              </a:spcBef>
              <a:defRPr sz="1600"/>
            </a:lvl6pPr>
            <a:lvl7pPr lvl="6" rtl="0">
              <a:spcBef>
                <a:spcPts val="0"/>
              </a:spcBef>
              <a:defRPr sz="1600"/>
            </a:lvl7pPr>
            <a:lvl8pPr lvl="7" rtl="0">
              <a:spcBef>
                <a:spcPts val="0"/>
              </a:spcBef>
              <a:defRPr sz="1600"/>
            </a:lvl8pPr>
            <a:lvl9pPr lvl="8" rtl="0">
              <a:spcBef>
                <a:spcPts val="0"/>
              </a:spcBef>
              <a:defRPr sz="1600"/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599" cy="800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599" cy="3340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defRPr sz="2000" b="1"/>
            </a:lvl1pPr>
            <a:lvl2pPr lvl="1" rtl="0">
              <a:spcBef>
                <a:spcPts val="0"/>
              </a:spcBef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rtl="0">
              <a:spcBef>
                <a:spcPts val="0"/>
              </a:spcBef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rtl="0">
              <a:spcBef>
                <a:spcPts val="0"/>
              </a:spcBef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rtl="0">
              <a:spcBef>
                <a:spcPts val="0"/>
              </a:spcBef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rtl="0">
              <a:spcBef>
                <a:spcPts val="0"/>
              </a:spcBef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spcBef>
                <a:spcPts val="0"/>
              </a:spcBef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spcBef>
                <a:spcPts val="0"/>
              </a:spcBef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spcBef>
                <a:spcPts val="0"/>
              </a:spcBef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3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spcBef>
                <a:spcPts val="0"/>
              </a:spcBef>
              <a:buFont typeface="Calibri"/>
              <a:buNone/>
              <a:defRPr sz="1400"/>
            </a:lvl1pPr>
            <a:lvl2pPr marL="457200" lvl="1" indent="0" rtl="0">
              <a:spcBef>
                <a:spcPts val="0"/>
              </a:spcBef>
              <a:buFont typeface="Calibri"/>
              <a:buNone/>
              <a:defRPr sz="1200"/>
            </a:lvl2pPr>
            <a:lvl3pPr marL="914400" lvl="2" indent="0" rtl="0">
              <a:spcBef>
                <a:spcPts val="0"/>
              </a:spcBef>
              <a:buFont typeface="Calibri"/>
              <a:buNone/>
              <a:defRPr sz="1000"/>
            </a:lvl3pPr>
            <a:lvl4pPr marL="1371600" lvl="3" indent="0" rtl="0">
              <a:spcBef>
                <a:spcPts val="0"/>
              </a:spcBef>
              <a:buFont typeface="Calibri"/>
              <a:buNone/>
              <a:defRPr sz="900"/>
            </a:lvl4pPr>
            <a:lvl5pPr marL="1828800" lvl="4" indent="0" rtl="0">
              <a:spcBef>
                <a:spcPts val="0"/>
              </a:spcBef>
              <a:buFont typeface="Calibri"/>
              <a:buNone/>
              <a:defRPr sz="900"/>
            </a:lvl5pPr>
            <a:lvl6pPr marL="2286000" lvl="5" indent="0" rtl="0">
              <a:spcBef>
                <a:spcPts val="0"/>
              </a:spcBef>
              <a:buFont typeface="Calibri"/>
              <a:buNone/>
              <a:defRPr sz="900"/>
            </a:lvl6pPr>
            <a:lvl7pPr marL="2743200" lvl="6" indent="0" rtl="0">
              <a:spcBef>
                <a:spcPts val="0"/>
              </a:spcBef>
              <a:buFont typeface="Calibri"/>
              <a:buNone/>
              <a:defRPr sz="900"/>
            </a:lvl7pPr>
            <a:lvl8pPr marL="3200400" lvl="7" indent="0" rtl="0">
              <a:spcBef>
                <a:spcPts val="0"/>
              </a:spcBef>
              <a:buFont typeface="Calibri"/>
              <a:buNone/>
              <a:defRPr sz="900"/>
            </a:lvl8pPr>
            <a:lvl9pPr marL="3657600" lvl="8" indent="0" rtl="0">
              <a:spcBef>
                <a:spcPts val="0"/>
              </a:spcBef>
              <a:buFont typeface="Calibri"/>
              <a:buNone/>
              <a:defRPr sz="900"/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lvl="5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lvl="6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lvl="7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lvl="8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 rot="5400000">
            <a:off x="5463750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1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lvl="5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lvl="6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lvl="7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lvl="8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599" cy="800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899" cy="3340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899" cy="3340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4000"/>
            </a:lvl1pPr>
            <a:lvl2pPr lvl="1">
              <a:spcBef>
                <a:spcPts val="0"/>
              </a:spcBef>
              <a:buSzPct val="100000"/>
              <a:defRPr sz="4000"/>
            </a:lvl2pPr>
            <a:lvl3pPr lvl="2">
              <a:spcBef>
                <a:spcPts val="0"/>
              </a:spcBef>
              <a:buSzPct val="100000"/>
              <a:defRPr sz="4000"/>
            </a:lvl3pPr>
            <a:lvl4pPr lvl="3">
              <a:spcBef>
                <a:spcPts val="0"/>
              </a:spcBef>
              <a:buSzPct val="100000"/>
              <a:defRPr sz="4000"/>
            </a:lvl4pPr>
            <a:lvl5pPr lvl="4">
              <a:spcBef>
                <a:spcPts val="0"/>
              </a:spcBef>
              <a:buSzPct val="100000"/>
              <a:defRPr sz="4000"/>
            </a:lvl5pPr>
            <a:lvl6pPr lvl="5">
              <a:spcBef>
                <a:spcPts val="0"/>
              </a:spcBef>
              <a:buSzPct val="100000"/>
              <a:defRPr sz="4000"/>
            </a:lvl6pPr>
            <a:lvl7pPr lvl="6">
              <a:spcBef>
                <a:spcPts val="0"/>
              </a:spcBef>
              <a:buSzPct val="100000"/>
              <a:defRPr sz="4000"/>
            </a:lvl7pPr>
            <a:lvl8pPr lvl="7">
              <a:spcBef>
                <a:spcPts val="0"/>
              </a:spcBef>
              <a:buSzPct val="100000"/>
              <a:defRPr sz="4000"/>
            </a:lvl8pPr>
            <a:lvl9pPr lvl="8">
              <a:spcBef>
                <a:spcPts val="0"/>
              </a:spcBef>
              <a:buSzPct val="100000"/>
              <a:defRPr sz="40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000"/>
            </a:lvl1pPr>
            <a:lvl2pPr lvl="1">
              <a:spcBef>
                <a:spcPts val="0"/>
              </a:spcBef>
              <a:buSzPct val="100000"/>
              <a:defRPr sz="3000"/>
            </a:lvl2pPr>
            <a:lvl3pPr lvl="2">
              <a:spcBef>
                <a:spcPts val="0"/>
              </a:spcBef>
              <a:buSzPct val="100000"/>
              <a:defRPr sz="3000"/>
            </a:lvl3pPr>
            <a:lvl4pPr lvl="3">
              <a:spcBef>
                <a:spcPts val="0"/>
              </a:spcBef>
              <a:buSzPct val="100000"/>
              <a:defRPr sz="3000"/>
            </a:lvl4pPr>
            <a:lvl5pPr lvl="4">
              <a:spcBef>
                <a:spcPts val="0"/>
              </a:spcBef>
              <a:buSzPct val="100000"/>
              <a:defRPr sz="3000"/>
            </a:lvl5pPr>
            <a:lvl6pPr lvl="5">
              <a:spcBef>
                <a:spcPts val="0"/>
              </a:spcBef>
              <a:buSzPct val="100000"/>
              <a:defRPr sz="3000"/>
            </a:lvl6pPr>
            <a:lvl7pPr lvl="6">
              <a:spcBef>
                <a:spcPts val="0"/>
              </a:spcBef>
              <a:buSzPct val="100000"/>
              <a:defRPr sz="3000"/>
            </a:lvl7pPr>
            <a:lvl8pPr lvl="7">
              <a:spcBef>
                <a:spcPts val="0"/>
              </a:spcBef>
              <a:buSzPct val="100000"/>
              <a:defRPr sz="3000"/>
            </a:lvl8pPr>
            <a:lvl9pPr lvl="8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4572000" y="-25"/>
            <a:ext cx="4572000" cy="51434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38" name="Shape 38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199" cy="1710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400"/>
            </a:lvl1pPr>
            <a:lvl2pPr lvl="1" algn="ctr">
              <a:spcBef>
                <a:spcPts val="0"/>
              </a:spcBef>
              <a:buSzPct val="100000"/>
              <a:defRPr sz="5400"/>
            </a:lvl2pPr>
            <a:lvl3pPr lvl="2" algn="ctr">
              <a:spcBef>
                <a:spcPts val="0"/>
              </a:spcBef>
              <a:buSzPct val="100000"/>
              <a:defRPr sz="5400"/>
            </a:lvl3pPr>
            <a:lvl4pPr lvl="3" algn="ctr">
              <a:spcBef>
                <a:spcPts val="0"/>
              </a:spcBef>
              <a:buSzPct val="100000"/>
              <a:defRPr sz="5400"/>
            </a:lvl4pPr>
            <a:lvl5pPr lvl="4" algn="ctr">
              <a:spcBef>
                <a:spcPts val="0"/>
              </a:spcBef>
              <a:buSzPct val="100000"/>
              <a:defRPr sz="5400"/>
            </a:lvl5pPr>
            <a:lvl6pPr lvl="5" algn="ctr">
              <a:spcBef>
                <a:spcPts val="0"/>
              </a:spcBef>
              <a:buSzPct val="100000"/>
              <a:defRPr sz="5400"/>
            </a:lvl6pPr>
            <a:lvl7pPr lvl="6" algn="ctr">
              <a:spcBef>
                <a:spcPts val="0"/>
              </a:spcBef>
              <a:buSzPct val="100000"/>
              <a:defRPr sz="5400"/>
            </a:lvl7pPr>
            <a:lvl8pPr lvl="7" algn="ctr">
              <a:spcBef>
                <a:spcPts val="0"/>
              </a:spcBef>
              <a:buSzPct val="100000"/>
              <a:defRPr sz="5400"/>
            </a:lvl8pPr>
            <a:lvl9pPr lvl="8" algn="ctr">
              <a:spcBef>
                <a:spcPts val="0"/>
              </a:spcBef>
              <a:buSzPct val="100000"/>
              <a:defRPr sz="54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ubTitle" idx="1"/>
          </p:nvPr>
        </p:nvSpPr>
        <p:spPr>
          <a:xfrm>
            <a:off x="265500" y="2845222"/>
            <a:ext cx="4045199" cy="1345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7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311700" y="1240275"/>
            <a:ext cx="8520599" cy="1981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599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599" cy="800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599" cy="334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‹#›</a:t>
            </a:fld>
            <a:endParaRPr lang="en" sz="10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2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1.png"/><Relationship Id="rId2" Type="http://schemas.openxmlformats.org/officeDocument/2006/relationships/video" Target="../media/media1.MP4"/><Relationship Id="rId16" Type="http://schemas.openxmlformats.org/officeDocument/2006/relationships/image" Target="../media/image5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slideLayout" Target="../slideLayouts/slideLayout11.xml"/><Relationship Id="rId5" Type="http://schemas.microsoft.com/office/2007/relationships/media" Target="../media/media3.MP4"/><Relationship Id="rId15" Type="http://schemas.openxmlformats.org/officeDocument/2006/relationships/image" Target="../media/image4.png"/><Relationship Id="rId10" Type="http://schemas.openxmlformats.org/officeDocument/2006/relationships/video" Target="../media/media5.MP4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919E6-8147-4C4C-81A5-FD44B13E6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179C18E1-5D6F-4A9B-85AB-9AEE6CF0F100">
            <a:hlinkClick r:id="" action="ppaction://media"/>
            <a:extLst>
              <a:ext uri="{FF2B5EF4-FFF2-40B4-BE49-F238E27FC236}">
                <a16:creationId xmlns:a16="http://schemas.microsoft.com/office/drawing/2014/main" id="{AA036F98-15C2-41FC-B134-8D36CEDFAE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93396" y="67232"/>
            <a:ext cx="3150392" cy="1772096"/>
          </a:xfrm>
          <a:prstGeom prst="rect">
            <a:avLst/>
          </a:prstGeom>
        </p:spPr>
      </p:pic>
      <p:pic>
        <p:nvPicPr>
          <p:cNvPr id="6" name="6BE7F2B3-4CF4-4E88-9F0E-518AE3F2A6B8">
            <a:hlinkClick r:id="" action="ppaction://media"/>
            <a:extLst>
              <a:ext uri="{FF2B5EF4-FFF2-40B4-BE49-F238E27FC236}">
                <a16:creationId xmlns:a16="http://schemas.microsoft.com/office/drawing/2014/main" id="{EF058D82-5FFE-4F5B-93EC-1E658813F9A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50044" y="308630"/>
            <a:ext cx="1714500" cy="3048000"/>
          </a:xfrm>
          <a:prstGeom prst="rect">
            <a:avLst/>
          </a:prstGeom>
        </p:spPr>
      </p:pic>
      <p:pic>
        <p:nvPicPr>
          <p:cNvPr id="7" name="A5ADD53A-DE46-4F67-8015-93F7498344D9">
            <a:hlinkClick r:id="" action="ppaction://media"/>
            <a:extLst>
              <a:ext uri="{FF2B5EF4-FFF2-40B4-BE49-F238E27FC236}">
                <a16:creationId xmlns:a16="http://schemas.microsoft.com/office/drawing/2014/main" id="{315CDAC3-1C51-446C-BCE9-BF0FA730459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503585" y="1390315"/>
            <a:ext cx="1597819" cy="2840567"/>
          </a:xfrm>
          <a:prstGeom prst="rect">
            <a:avLst/>
          </a:prstGeom>
        </p:spPr>
      </p:pic>
      <p:pic>
        <p:nvPicPr>
          <p:cNvPr id="8" name="F35715E3-9090-49D3-928E-EF0E3F21D12C">
            <a:hlinkClick r:id="" action="ppaction://media"/>
            <a:extLst>
              <a:ext uri="{FF2B5EF4-FFF2-40B4-BE49-F238E27FC236}">
                <a16:creationId xmlns:a16="http://schemas.microsoft.com/office/drawing/2014/main" id="{C7268E17-42E4-4A88-A955-6CA6BE0DCBA6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235995" y="1225411"/>
            <a:ext cx="1885950" cy="3352800"/>
          </a:xfrm>
          <a:prstGeom prst="rect">
            <a:avLst/>
          </a:prstGeom>
        </p:spPr>
      </p:pic>
      <p:pic>
        <p:nvPicPr>
          <p:cNvPr id="9" name="BB2116E0-4B9F-4CA5-AE9B-F2D5E5050206">
            <a:hlinkClick r:id="" action="ppaction://media"/>
            <a:extLst>
              <a:ext uri="{FF2B5EF4-FFF2-40B4-BE49-F238E27FC236}">
                <a16:creationId xmlns:a16="http://schemas.microsoft.com/office/drawing/2014/main" id="{88CACB5C-345F-45C8-B2DB-7D763CC26862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022058" y="1889211"/>
            <a:ext cx="1475465" cy="262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0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77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3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11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4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587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4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43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3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0">
                <p:cTn id="3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0">
                <p:cTn id="43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086933-8DEB-47F0-A60D-BC468DE35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577" y="-84811"/>
            <a:ext cx="9144000" cy="9662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352D39-21A6-45E8-9B4C-94C6B8956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Futures Tour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3318D9-8F43-4AB4-90E6-9620BED3B4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="1" dirty="0">
                <a:solidFill>
                  <a:schemeClr val="tx1"/>
                </a:solidFill>
              </a:rPr>
              <a:t>Copper Dec. 5</a:t>
            </a:r>
            <a:r>
              <a:rPr lang="en-US" sz="2400" b="1" baseline="30000" dirty="0">
                <a:solidFill>
                  <a:schemeClr val="tx1"/>
                </a:solidFill>
              </a:rPr>
              <a:t>th</a:t>
            </a:r>
            <a:endParaRPr lang="en-US" sz="2400" b="1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Copper Feb. 24</a:t>
            </a:r>
            <a:r>
              <a:rPr lang="en-US" sz="2400" b="1" baseline="30000" dirty="0">
                <a:solidFill>
                  <a:schemeClr val="tx1"/>
                </a:solidFill>
              </a:rPr>
              <a:t>th</a:t>
            </a:r>
            <a:endParaRPr lang="en-US" sz="2400" b="1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Park City March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Mammoth?</a:t>
            </a:r>
          </a:p>
          <a:p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489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0A3BA7-A70D-4EBB-B173-FC352AF63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625268"/>
            <a:ext cx="9143999" cy="89976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9D41C1-8C1A-4EFB-90B0-61AF97451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40152" y="-606182"/>
            <a:ext cx="8520599" cy="800999"/>
          </a:xfrm>
        </p:spPr>
        <p:txBody>
          <a:bodyPr/>
          <a:lstStyle/>
          <a:p>
            <a:pPr algn="ctr"/>
            <a:r>
              <a:rPr lang="en-US" dirty="0" err="1"/>
              <a:t>BoarderX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882DB7-07F7-4CE7-B8EC-7CC8C30F08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More Training days at Ski Cooper</a:t>
            </a:r>
          </a:p>
          <a:p>
            <a:r>
              <a:rPr lang="en-US" b="1" dirty="0">
                <a:solidFill>
                  <a:schemeClr val="accent1"/>
                </a:solidFill>
              </a:rPr>
              <a:t>Lane Space at Keystone</a:t>
            </a:r>
          </a:p>
          <a:p>
            <a:r>
              <a:rPr lang="en-US" b="1" dirty="0">
                <a:solidFill>
                  <a:schemeClr val="accent1"/>
                </a:solidFill>
              </a:rPr>
              <a:t>USASA at Ski Cooper</a:t>
            </a:r>
          </a:p>
          <a:p>
            <a:r>
              <a:rPr lang="en-US" b="1" dirty="0">
                <a:solidFill>
                  <a:schemeClr val="accent1"/>
                </a:solidFill>
              </a:rPr>
              <a:t>Rev Tour at Ski Cooper</a:t>
            </a:r>
          </a:p>
          <a:p>
            <a:r>
              <a:rPr lang="en-US" b="1" dirty="0">
                <a:solidFill>
                  <a:schemeClr val="accent1"/>
                </a:solidFill>
              </a:rPr>
              <a:t>Rev Tour at Gore</a:t>
            </a:r>
          </a:p>
          <a:p>
            <a:r>
              <a:rPr lang="en-US" b="1" dirty="0">
                <a:solidFill>
                  <a:schemeClr val="accent1"/>
                </a:solidFill>
              </a:rPr>
              <a:t>USASA at Crested Butte</a:t>
            </a:r>
          </a:p>
        </p:txBody>
      </p:sp>
    </p:spTree>
    <p:extLst>
      <p:ext uri="{BB962C8B-B14F-4D97-AF65-F5344CB8AC3E}">
        <p14:creationId xmlns:p14="http://schemas.microsoft.com/office/powerpoint/2010/main" val="4145602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599" cy="800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IFSA</a:t>
            </a:r>
          </a:p>
        </p:txBody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250227" y="859176"/>
            <a:ext cx="8520599" cy="3340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What is It?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International Freeskiers and Snowboarders Association freeskiers.org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big mountain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U12 Divisions</a:t>
            </a:r>
          </a:p>
        </p:txBody>
      </p:sp>
      <p:pic>
        <p:nvPicPr>
          <p:cNvPr id="211" name="Shape 2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189725"/>
            <a:ext cx="2743200" cy="10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F38EAD-42C8-46E5-9E7E-FE9C82E47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406" y="1944062"/>
            <a:ext cx="3565391" cy="376380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599" cy="800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/>
              <a:t>Travel Policy</a:t>
            </a:r>
          </a:p>
        </p:txBody>
      </p:sp>
      <p:sp>
        <p:nvSpPr>
          <p:cNvPr id="218" name="Shape 218"/>
          <p:cNvSpPr txBox="1"/>
          <p:nvPr/>
        </p:nvSpPr>
        <p:spPr>
          <a:xfrm>
            <a:off x="411950" y="1271175"/>
            <a:ext cx="8615700" cy="3719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dirty="0">
                <a:solidFill>
                  <a:srgbClr val="C0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no travel is included for intro programs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Travel, </a:t>
            </a:r>
            <a:r>
              <a:rPr lang="en-US" sz="1200" dirty="0" err="1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perdiem</a:t>
            </a:r>
            <a:r>
              <a:rPr lang="en-US" sz="1200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1200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is included to RMS (SS,BX,HP) events for comp programs (201,301,academy)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200" dirty="0">
                <a:solidFill>
                  <a:srgbClr val="C0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Lodging not included</a:t>
            </a:r>
            <a:endParaRPr lang="en" sz="1200" dirty="0">
              <a:solidFill>
                <a:srgbClr val="C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Silverton Ex: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300 miles driven- 1.20/mi divided by # of athletes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Food expense/# of athletes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Lodging expense/#of athletes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coach per diem/# of athletes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6EF523-6C22-41CD-A594-3D7F65F44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073055" cy="5837290"/>
          </a:xfrm>
          <a:prstGeom prst="rect">
            <a:avLst/>
          </a:prstGeom>
        </p:spPr>
      </p:pic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0" y="308616"/>
            <a:ext cx="8520599" cy="800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6000" dirty="0">
                <a:solidFill>
                  <a:srgbClr val="000000"/>
                </a:solidFill>
              </a:rPr>
              <a:t>Rules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1913CE-39CC-485A-A2A8-B05DCA1338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Helmet buckled</a:t>
            </a:r>
          </a:p>
          <a:p>
            <a:r>
              <a:rPr lang="en-US" b="1" dirty="0">
                <a:solidFill>
                  <a:schemeClr val="accent1"/>
                </a:solidFill>
              </a:rPr>
              <a:t>Big mountain Back protectors</a:t>
            </a:r>
          </a:p>
          <a:p>
            <a:r>
              <a:rPr lang="en-US" b="1" dirty="0">
                <a:solidFill>
                  <a:schemeClr val="accent1"/>
                </a:solidFill>
              </a:rPr>
              <a:t>No inverts in big mountain</a:t>
            </a:r>
          </a:p>
          <a:p>
            <a:r>
              <a:rPr lang="en-US" b="1" dirty="0">
                <a:solidFill>
                  <a:schemeClr val="accent1"/>
                </a:solidFill>
              </a:rPr>
              <a:t>Stay in course</a:t>
            </a:r>
          </a:p>
          <a:p>
            <a:r>
              <a:rPr lang="en-US" b="1" dirty="0">
                <a:solidFill>
                  <a:schemeClr val="accent1"/>
                </a:solidFill>
              </a:rPr>
              <a:t>Board must be attached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hape 179" descr="intro to snowboard J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147" y="0"/>
            <a:ext cx="437795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384070-D30F-4EB2-B5E8-EE1194813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102" y="134226"/>
            <a:ext cx="4066891" cy="508361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0E9391-C8FA-4BA0-9518-99E73E114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5"/>
            <a:ext cx="9144000" cy="514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65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Parents Can Help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4E5A50-77F7-4B8B-8CC1-4B5063C8C7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444" t="32030" r="1" b="9318"/>
          <a:stretch/>
        </p:blipFill>
        <p:spPr>
          <a:xfrm>
            <a:off x="2351314" y="887105"/>
            <a:ext cx="4518212" cy="463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64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49C2C-F499-47D7-9AC7-BD8D6D693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“Baseball is 90% mental and the other half is physical”</a:t>
            </a:r>
            <a:br>
              <a:rPr lang="en-US" sz="1600" dirty="0"/>
            </a:br>
            <a:r>
              <a:rPr lang="en-US" sz="1600" dirty="0"/>
              <a:t>“If you don’t know where your going, you will end up some place else.”</a:t>
            </a:r>
            <a:br>
              <a:rPr lang="en-US" sz="1600" dirty="0"/>
            </a:br>
            <a:r>
              <a:rPr lang="en-US" sz="1600" dirty="0"/>
              <a:t>Yogi Berra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7ED23F-910F-43AF-B785-A106568930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780" y="1611630"/>
            <a:ext cx="8229600" cy="3394500"/>
          </a:xfrm>
        </p:spPr>
        <p:txBody>
          <a:bodyPr/>
          <a:lstStyle/>
          <a:p>
            <a:pPr marL="203200" indent="0">
              <a:buNone/>
            </a:pPr>
            <a:r>
              <a:rPr lang="en-US" dirty="0"/>
              <a:t>Mental Training</a:t>
            </a:r>
          </a:p>
        </p:txBody>
      </p:sp>
      <p:pic>
        <p:nvPicPr>
          <p:cNvPr id="2050" name="Picture 2" descr="Image result for yogi berra">
            <a:extLst>
              <a:ext uri="{FF2B5EF4-FFF2-40B4-BE49-F238E27FC236}">
                <a16:creationId xmlns:a16="http://schemas.microsoft.com/office/drawing/2014/main" id="{A6A0C094-93A1-4F91-9FC5-86E2BB4CB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830" y="1768793"/>
            <a:ext cx="20955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968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parents Can Help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Encourage Positive Self Talk.</a:t>
            </a:r>
          </a:p>
          <a:p>
            <a:pPr algn="ctr"/>
            <a:r>
              <a:rPr lang="en-US" dirty="0"/>
              <a:t>Positive talk does not guarantee good performance but negative talk guarantees poor performance.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BE8E7B-055E-40C3-8489-37CE2D3E8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972" y="2442337"/>
            <a:ext cx="4053328" cy="270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44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55CC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subTitle" idx="1"/>
          </p:nvPr>
        </p:nvSpPr>
        <p:spPr>
          <a:xfrm>
            <a:off x="311700" y="2757925"/>
            <a:ext cx="8520599" cy="792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Snowboard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Welcome to the 2019-2020 Season</a:t>
            </a:r>
          </a:p>
        </p:txBody>
      </p:sp>
      <p:pic>
        <p:nvPicPr>
          <p:cNvPr id="132" name="Shape 132" descr="tsc 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2434" y="643275"/>
            <a:ext cx="4764250" cy="16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parents Can Help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6055" y="939115"/>
            <a:ext cx="8520599" cy="1011091"/>
          </a:xfrm>
        </p:spPr>
        <p:txBody>
          <a:bodyPr/>
          <a:lstStyle/>
          <a:p>
            <a:r>
              <a:rPr lang="en-US" dirty="0"/>
              <a:t>2. Praise your child for their effort more than the result.  Tell them you love to watch them ride.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DA8491-EEDF-4327-877D-09CF20C77E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34677" r="-631" b="34267"/>
          <a:stretch/>
        </p:blipFill>
        <p:spPr>
          <a:xfrm>
            <a:off x="1739195" y="1740114"/>
            <a:ext cx="5714318" cy="313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57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Parents can help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 Snowboarding is FUN!!Fun changes throughout the kids snowboard career.  One path we talk about is snowboarding is fun, training is fun, competing is fun, winning is fun.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A8E9E2-5533-408B-8A55-D50299B2E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936" y="2276691"/>
            <a:ext cx="1588209" cy="28190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401830-5650-4C04-A11C-6E08276E0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470" y="2276691"/>
            <a:ext cx="1588210" cy="281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91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599" cy="800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 Parents Should Do</a:t>
            </a:r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599" cy="3340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-Support Coaches, kids, and each other.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-Provide Healthy lunches for their little athletes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-Have kids arrive on time.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-communicate with the coach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-Observe Training from the sidelines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-cheer.</a:t>
            </a:r>
          </a:p>
        </p:txBody>
      </p:sp>
      <p:pic>
        <p:nvPicPr>
          <p:cNvPr id="139" name="Shape 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6501" y="2331150"/>
            <a:ext cx="2694725" cy="2502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599" cy="800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 Athletes should do</a:t>
            </a:r>
          </a:p>
        </p:txBody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599" cy="3340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-Show up on time.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-listen and apply feedback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-focus on their daily goals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-Be a role model for </a:t>
            </a:r>
            <a:r>
              <a:rPr lang="en-US" dirty="0"/>
              <a:t>all riders</a:t>
            </a:r>
            <a:endParaRPr lang="en" dirty="0"/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-Respect all Team Summit Athletes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-Represent snowboard Athletes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-Keep equipment in good shape.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41B916-F07B-4CED-9B0E-10642D83B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913" y="371215"/>
            <a:ext cx="4305247" cy="440107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D4CF1-DFF3-4F8A-9EA5-C3C11210A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Coaches Responsibilities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77282-8A34-483D-B01A-4DB69751CD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-Communicate with Athletes and Parents</a:t>
            </a:r>
          </a:p>
          <a:p>
            <a:r>
              <a:rPr lang="en-US" dirty="0"/>
              <a:t>-Provide effective feedback/preparation for training and competition</a:t>
            </a:r>
          </a:p>
          <a:p>
            <a:r>
              <a:rPr lang="en-US" dirty="0"/>
              <a:t>-Keep training safe and fun</a:t>
            </a:r>
          </a:p>
          <a:p>
            <a:r>
              <a:rPr lang="en-US" dirty="0"/>
              <a:t>-</a:t>
            </a:r>
            <a:r>
              <a:rPr lang="en-US" dirty="0" err="1"/>
              <a:t>Safesport</a:t>
            </a:r>
            <a:r>
              <a:rPr lang="en-US" dirty="0"/>
              <a:t> and Heads Up</a:t>
            </a:r>
          </a:p>
          <a:p>
            <a:r>
              <a:rPr lang="en-US" dirty="0"/>
              <a:t>-Show up on time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D199BB-78C4-41D6-A695-771949733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959" y="2193036"/>
            <a:ext cx="1662233" cy="29504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F0515C-1338-4400-A60E-19EF202B0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456" y="3151769"/>
            <a:ext cx="3205544" cy="180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818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94FFC2-C125-4897-85FA-9FA71CA1F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46" y="-734740"/>
            <a:ext cx="9021054" cy="88286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7AF914-71F4-4A13-9EFD-A50DC0138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Summer Camps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A081E0-3F76-476B-84AC-AF70888F8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Woodward Camp June</a:t>
            </a:r>
          </a:p>
          <a:p>
            <a:r>
              <a:rPr lang="en-US" b="1" dirty="0">
                <a:solidFill>
                  <a:srgbClr val="0070C0"/>
                </a:solidFill>
              </a:rPr>
              <a:t>Mt Hood 2 camps</a:t>
            </a:r>
          </a:p>
          <a:p>
            <a:r>
              <a:rPr lang="en-US" b="1" dirty="0">
                <a:solidFill>
                  <a:srgbClr val="0070C0"/>
                </a:solidFill>
              </a:rPr>
              <a:t>Airbag 2 Camps</a:t>
            </a:r>
          </a:p>
          <a:p>
            <a:r>
              <a:rPr lang="en-US" b="1" dirty="0">
                <a:solidFill>
                  <a:srgbClr val="0070C0"/>
                </a:solidFill>
              </a:rPr>
              <a:t>Skateboarding</a:t>
            </a:r>
          </a:p>
        </p:txBody>
      </p:sp>
    </p:spTree>
    <p:extLst>
      <p:ext uri="{BB962C8B-B14F-4D97-AF65-F5344CB8AC3E}">
        <p14:creationId xmlns:p14="http://schemas.microsoft.com/office/powerpoint/2010/main" val="499633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599" cy="800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Questions?</a:t>
            </a:r>
          </a:p>
        </p:txBody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599" cy="3340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25" name="Shape 2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2337" y="1538287"/>
            <a:ext cx="2219325" cy="206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title"/>
          </p:nvPr>
        </p:nvSpPr>
        <p:spPr>
          <a:xfrm>
            <a:off x="6842125" y="1069181"/>
            <a:ext cx="1822500" cy="871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Manage Concussions</a:t>
            </a:r>
          </a:p>
        </p:txBody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500062" y="1314450"/>
            <a:ext cx="6043500" cy="3417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Proper Helmet&amp;Mouth Guard</a:t>
            </a: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“When in Doubt… Pull them Out”</a:t>
            </a: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Colorado State Law</a:t>
            </a: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Return to Sport Protocol</a:t>
            </a: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Limit Physical and </a:t>
            </a: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Cognitive Stress</a:t>
            </a: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Shape 154"/>
          <p:cNvSpPr txBox="1">
            <a:spLocks noGrp="1"/>
          </p:cNvSpPr>
          <p:nvPr>
            <p:ph type="body" idx="2"/>
          </p:nvPr>
        </p:nvSpPr>
        <p:spPr>
          <a:xfrm>
            <a:off x="7064375" y="1935956"/>
            <a:ext cx="1600200" cy="2795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Remove from Training/Comp</a:t>
            </a:r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Follow -Up Care Very Important</a:t>
            </a:r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 Patient  - 4 -6 weeks  recovery is common</a:t>
            </a:r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Understand the symptoms</a:t>
            </a:r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Have Fun Be Safe</a:t>
            </a:r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Shape 155"/>
          <p:cNvSpPr/>
          <p:nvPr/>
        </p:nvSpPr>
        <p:spPr>
          <a:xfrm>
            <a:off x="879475" y="990600"/>
            <a:ext cx="5811900" cy="484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TBI/Concussion Info</a:t>
            </a:r>
          </a:p>
        </p:txBody>
      </p:sp>
      <p:pic>
        <p:nvPicPr>
          <p:cNvPr id="156" name="Shape 156" descr="http://www.nlm.nih.gov/medlineplus/images/brai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48187" y="3534965"/>
            <a:ext cx="2190900" cy="131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FA141-B442-497E-86D6-AF0F15E54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SafeSport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5458CE-2EE7-474F-BB0C-D6F0AAF58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901650"/>
            <a:ext cx="8520599" cy="3340199"/>
          </a:xfrm>
        </p:spPr>
        <p:txBody>
          <a:bodyPr/>
          <a:lstStyle/>
          <a:p>
            <a:r>
              <a:rPr lang="en-US" dirty="0"/>
              <a:t>What is it?</a:t>
            </a:r>
          </a:p>
          <a:p>
            <a:r>
              <a:rPr lang="en-US" dirty="0"/>
              <a:t>The MAAP</a:t>
            </a:r>
          </a:p>
          <a:p>
            <a:r>
              <a:rPr lang="en-US" dirty="0"/>
              <a:t>Compliance is changing</a:t>
            </a:r>
          </a:p>
          <a:p>
            <a:r>
              <a:rPr lang="en-US" dirty="0"/>
              <a:t>Help us</a:t>
            </a:r>
          </a:p>
          <a:p>
            <a:r>
              <a:rPr lang="en-US" dirty="0"/>
              <a:t>	include another adult on communications with minors</a:t>
            </a:r>
          </a:p>
          <a:p>
            <a:r>
              <a:rPr lang="en-US" dirty="0"/>
              <a:t>	Turn in travel waivers in timely manor</a:t>
            </a:r>
          </a:p>
          <a:p>
            <a:r>
              <a:rPr lang="en-US" dirty="0"/>
              <a:t>	Monitor you kids texts</a:t>
            </a:r>
          </a:p>
          <a:p>
            <a:r>
              <a:rPr lang="en-US" dirty="0"/>
              <a:t>Safesport.org</a:t>
            </a:r>
          </a:p>
        </p:txBody>
      </p:sp>
    </p:spTree>
    <p:extLst>
      <p:ext uri="{BB962C8B-B14F-4D97-AF65-F5344CB8AC3E}">
        <p14:creationId xmlns:p14="http://schemas.microsoft.com/office/powerpoint/2010/main" val="4157759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599" cy="800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Programs</a:t>
            </a:r>
          </a:p>
        </p:txBody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599" cy="3340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dirty="0"/>
              <a:t>Intro to Team Summit</a:t>
            </a:r>
            <a:r>
              <a:rPr lang="en" dirty="0"/>
              <a:t>  every Saturday for 15 weeks at a mountain of your choice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b="1" dirty="0"/>
              <a:t>Snowboard 101 </a:t>
            </a:r>
            <a:r>
              <a:rPr lang="en" dirty="0"/>
              <a:t>Saturday and 3 sundays/month for 15 weeks.  Travels to different mountains in summit county.</a:t>
            </a:r>
          </a:p>
          <a:p>
            <a:pPr lvl="0">
              <a:spcBef>
                <a:spcPts val="0"/>
              </a:spcBef>
              <a:buNone/>
            </a:pPr>
            <a:r>
              <a:rPr lang="en-US" b="1" dirty="0"/>
              <a:t>Snowboard 201 </a:t>
            </a:r>
            <a:r>
              <a:rPr lang="en" dirty="0"/>
              <a:t>Saturday and Sunday, Fridays available. Travels to different mountain</a:t>
            </a:r>
            <a:r>
              <a:rPr lang="en-US" dirty="0"/>
              <a:t>s</a:t>
            </a:r>
            <a:r>
              <a:rPr lang="en" dirty="0"/>
              <a:t> in summit county</a:t>
            </a:r>
          </a:p>
          <a:p>
            <a:pPr lvl="0">
              <a:spcBef>
                <a:spcPts val="0"/>
              </a:spcBef>
              <a:buNone/>
            </a:pPr>
            <a:r>
              <a:rPr lang="en-US" b="1" dirty="0"/>
              <a:t>Snowboard 301 </a:t>
            </a:r>
            <a:r>
              <a:rPr lang="en" dirty="0"/>
              <a:t>Saturday and Sunday, Fridays available.  Travels to different Mountains</a:t>
            </a:r>
          </a:p>
          <a:p>
            <a:pPr lvl="0">
              <a:spcBef>
                <a:spcPts val="0"/>
              </a:spcBef>
              <a:buNone/>
            </a:pPr>
            <a:r>
              <a:rPr lang="en" b="1" dirty="0"/>
              <a:t>Academy </a:t>
            </a:r>
            <a:r>
              <a:rPr lang="en-US" dirty="0"/>
              <a:t>year round opportunity.  5 days/week</a:t>
            </a:r>
            <a:endParaRPr lang="en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599" cy="800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Meeting Locations</a:t>
            </a:r>
          </a:p>
        </p:txBody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599" cy="3340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dirty="0"/>
              <a:t>Copper</a:t>
            </a:r>
            <a:r>
              <a:rPr lang="en" dirty="0"/>
              <a:t>- 9:00 </a:t>
            </a:r>
            <a:r>
              <a:rPr lang="en-US" dirty="0"/>
              <a:t>Eagles Landing </a:t>
            </a:r>
            <a:r>
              <a:rPr lang="en" dirty="0"/>
              <a:t>behind the Eagle Chair</a:t>
            </a:r>
          </a:p>
          <a:p>
            <a:pPr lvl="0" rtl="0">
              <a:spcBef>
                <a:spcPts val="0"/>
              </a:spcBef>
              <a:buNone/>
            </a:pPr>
            <a:r>
              <a:rPr lang="en" b="1" dirty="0"/>
              <a:t>Breckenridge</a:t>
            </a:r>
            <a:r>
              <a:rPr lang="en" dirty="0"/>
              <a:t>- 9:00 Base of Peak 8 Ski hill grill, Intro meets at Copper Top on Peak 9.</a:t>
            </a:r>
          </a:p>
          <a:p>
            <a:pPr lvl="0" rtl="0">
              <a:spcBef>
                <a:spcPts val="0"/>
              </a:spcBef>
              <a:buNone/>
            </a:pPr>
            <a:r>
              <a:rPr lang="en" b="1" dirty="0"/>
              <a:t>Keystone</a:t>
            </a:r>
            <a:r>
              <a:rPr lang="en" dirty="0"/>
              <a:t>- 9:00 Base of Peru Chair, Mountain House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r>
              <a:rPr lang="en" dirty="0"/>
              <a:t>Bring a backpack with a lunch, water, sunscreen, extra layers.  Packs will be stored on the mountain.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599" cy="800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Calendars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9B6B2E-80D4-406F-A09B-7198FC7EF3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63"/>
          <a:stretch/>
        </p:blipFill>
        <p:spPr>
          <a:xfrm>
            <a:off x="914400" y="1214076"/>
            <a:ext cx="7161519" cy="385258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7E9A76-C573-4F21-A373-B87C028A64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80"/>
          <a:stretch/>
        </p:blipFill>
        <p:spPr>
          <a:xfrm>
            <a:off x="0" y="261256"/>
            <a:ext cx="9144000" cy="488224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599" cy="800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USASA and Rocky Mountain Series</a:t>
            </a:r>
          </a:p>
        </p:txBody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599" cy="3340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USASA is the organization usasa.org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Rocky Mountain Series (RMS) is the contest series for Slope, Pipe, BoardX, Rail Jam rockymountainseries.com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101- Competes in Summit County events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Comp-Competes all RMS events </a:t>
            </a:r>
            <a:r>
              <a:rPr lang="en-US" dirty="0"/>
              <a:t>and more</a:t>
            </a:r>
            <a:endParaRPr lang="en"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99" name="Shape 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947975"/>
            <a:ext cx="3810000" cy="81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each-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3382</TotalTime>
  <Words>703</Words>
  <Application>Microsoft Office PowerPoint</Application>
  <PresentationFormat>On-screen Show (16:9)</PresentationFormat>
  <Paragraphs>125</Paragraphs>
  <Slides>26</Slides>
  <Notes>14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Source Code Pro</vt:lpstr>
      <vt:lpstr>Amatic SC</vt:lpstr>
      <vt:lpstr>Calibri</vt:lpstr>
      <vt:lpstr>beach-day</vt:lpstr>
      <vt:lpstr>Office Theme</vt:lpstr>
      <vt:lpstr>PowerPoint Presentation</vt:lpstr>
      <vt:lpstr>PowerPoint Presentation</vt:lpstr>
      <vt:lpstr>Manage Concussions</vt:lpstr>
      <vt:lpstr>SafeSport</vt:lpstr>
      <vt:lpstr>Programs</vt:lpstr>
      <vt:lpstr>Meeting Locations</vt:lpstr>
      <vt:lpstr>Calendars</vt:lpstr>
      <vt:lpstr>PowerPoint Presentation</vt:lpstr>
      <vt:lpstr>USASA and Rocky Mountain Series</vt:lpstr>
      <vt:lpstr>Futures Tour</vt:lpstr>
      <vt:lpstr>BoarderX</vt:lpstr>
      <vt:lpstr>IFSA</vt:lpstr>
      <vt:lpstr>Travel Policy</vt:lpstr>
      <vt:lpstr>Rules</vt:lpstr>
      <vt:lpstr>PowerPoint Presentation</vt:lpstr>
      <vt:lpstr>PowerPoint Presentation</vt:lpstr>
      <vt:lpstr>How Parents Can Help</vt:lpstr>
      <vt:lpstr>“Baseball is 90% mental and the other half is physical” “If you don’t know where your going, you will end up some place else.” Yogi Berra</vt:lpstr>
      <vt:lpstr>How parents Can Help</vt:lpstr>
      <vt:lpstr>How parents Can Help</vt:lpstr>
      <vt:lpstr>How Parents can help</vt:lpstr>
      <vt:lpstr>what Parents Should Do</vt:lpstr>
      <vt:lpstr>What Athletes should do</vt:lpstr>
      <vt:lpstr>Coaches Responsibilities </vt:lpstr>
      <vt:lpstr>Summer Camps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TSC Computer</cp:lastModifiedBy>
  <cp:revision>30</cp:revision>
  <dcterms:modified xsi:type="dcterms:W3CDTF">2019-11-13T22:47:42Z</dcterms:modified>
</cp:coreProperties>
</file>