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86" r:id="rId4"/>
    <p:sldMasterId id="2147483687" r:id="rId5"/>
    <p:sldMasterId id="2147483688"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slide" Target="slides/slide26.xml"/><Relationship Id="rId10" Type="http://schemas.openxmlformats.org/officeDocument/2006/relationships/slide" Target="slides/slide3.xml"/><Relationship Id="rId32" Type="http://schemas.openxmlformats.org/officeDocument/2006/relationships/slide" Target="slides/slide25.xml"/><Relationship Id="rId13" Type="http://schemas.openxmlformats.org/officeDocument/2006/relationships/slide" Target="slides/slide6.xml"/><Relationship Id="rId35" Type="http://schemas.openxmlformats.org/officeDocument/2006/relationships/slide" Target="slides/slide28.xml"/><Relationship Id="rId12" Type="http://schemas.openxmlformats.org/officeDocument/2006/relationships/slide" Target="slides/slide5.xml"/><Relationship Id="rId34" Type="http://schemas.openxmlformats.org/officeDocument/2006/relationships/slide" Target="slides/slide27.xml"/><Relationship Id="rId15" Type="http://schemas.openxmlformats.org/officeDocument/2006/relationships/slide" Target="slides/slide8.xml"/><Relationship Id="rId37" Type="http://schemas.openxmlformats.org/officeDocument/2006/relationships/slide" Target="slides/slide30.xml"/><Relationship Id="rId14" Type="http://schemas.openxmlformats.org/officeDocument/2006/relationships/slide" Target="slides/slide7.xml"/><Relationship Id="rId36" Type="http://schemas.openxmlformats.org/officeDocument/2006/relationships/slide" Target="slides/slide29.xml"/><Relationship Id="rId17" Type="http://schemas.openxmlformats.org/officeDocument/2006/relationships/slide" Target="slides/slide10.xml"/><Relationship Id="rId39" Type="http://schemas.openxmlformats.org/officeDocument/2006/relationships/slide" Target="slides/slide32.xml"/><Relationship Id="rId16" Type="http://schemas.openxmlformats.org/officeDocument/2006/relationships/slide" Target="slides/slide9.xml"/><Relationship Id="rId38" Type="http://schemas.openxmlformats.org/officeDocument/2006/relationships/slide" Target="slides/slide31.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1" name="Shape 231"/>
        <p:cNvGrpSpPr/>
        <p:nvPr/>
      </p:nvGrpSpPr>
      <p:grpSpPr>
        <a:xfrm>
          <a:off x="0" y="0"/>
          <a:ext cx="0" cy="0"/>
          <a:chOff x="0" y="0"/>
          <a:chExt cx="0" cy="0"/>
        </a:xfrm>
      </p:grpSpPr>
      <p:sp>
        <p:nvSpPr>
          <p:cNvPr id="232" name="Google Shape;232;g471b1d3eb4_2_106:notes"/>
          <p:cNvSpPr txBox="1"/>
          <p:nvPr>
            <p:ph idx="1" type="body"/>
          </p:nvPr>
        </p:nvSpPr>
        <p:spPr>
          <a:xfrm>
            <a:off x="0" y="0"/>
            <a:ext cx="2916953" cy="2946794"/>
          </a:xfrm>
          <a:prstGeom prst="rect">
            <a:avLst/>
          </a:prstGeom>
          <a:noFill/>
          <a:ln>
            <a:noFill/>
          </a:ln>
        </p:spPr>
        <p:txBody>
          <a:bodyPr anchorCtr="0" anchor="t" bIns="44575" lIns="89200" spcFirstLastPara="1" rIns="89200" wrap="square" tIns="44575">
            <a:noAutofit/>
          </a:bodyPr>
          <a:lstStyle/>
          <a:p>
            <a:pPr indent="0" lvl="0" marL="0" rtl="0" algn="l">
              <a:spcBef>
                <a:spcPts val="0"/>
              </a:spcBef>
              <a:spcAft>
                <a:spcPts val="0"/>
              </a:spcAft>
              <a:buClr>
                <a:schemeClr val="dk1"/>
              </a:buClr>
              <a:buSzPts val="1200"/>
              <a:buFont typeface="Calibri"/>
              <a:buNone/>
            </a:pPr>
            <a:r>
              <a:t/>
            </a:r>
            <a:endParaRPr sz="1400"/>
          </a:p>
        </p:txBody>
      </p:sp>
      <p:sp>
        <p:nvSpPr>
          <p:cNvPr id="233" name="Google Shape;233;g471b1d3eb4_2_106:notes"/>
          <p:cNvSpPr/>
          <p:nvPr>
            <p:ph idx="2" type="sldImg"/>
          </p:nvPr>
        </p:nvSpPr>
        <p:spPr>
          <a:xfrm>
            <a:off x="2222718" y="505228"/>
            <a:ext cx="4445437" cy="2526139"/>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0" name="Shape 300"/>
        <p:cNvGrpSpPr/>
        <p:nvPr/>
      </p:nvGrpSpPr>
      <p:grpSpPr>
        <a:xfrm>
          <a:off x="0" y="0"/>
          <a:ext cx="0" cy="0"/>
          <a:chOff x="0" y="0"/>
          <a:chExt cx="0" cy="0"/>
        </a:xfrm>
      </p:grpSpPr>
      <p:sp>
        <p:nvSpPr>
          <p:cNvPr id="301" name="Google Shape;301;g75522f0b5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75522f0b5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6" name="Shape 306"/>
        <p:cNvGrpSpPr/>
        <p:nvPr/>
      </p:nvGrpSpPr>
      <p:grpSpPr>
        <a:xfrm>
          <a:off x="0" y="0"/>
          <a:ext cx="0" cy="0"/>
          <a:chOff x="0" y="0"/>
          <a:chExt cx="0" cy="0"/>
        </a:xfrm>
      </p:grpSpPr>
      <p:sp>
        <p:nvSpPr>
          <p:cNvPr id="307" name="Google Shape;307;g471b1d3eb4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471b1d3eb4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2" name="Shape 312"/>
        <p:cNvGrpSpPr/>
        <p:nvPr/>
      </p:nvGrpSpPr>
      <p:grpSpPr>
        <a:xfrm>
          <a:off x="0" y="0"/>
          <a:ext cx="0" cy="0"/>
          <a:chOff x="0" y="0"/>
          <a:chExt cx="0" cy="0"/>
        </a:xfrm>
      </p:grpSpPr>
      <p:sp>
        <p:nvSpPr>
          <p:cNvPr id="313" name="Google Shape;313;g75522f0b5d_1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75522f0b5d_1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8" name="Shape 318"/>
        <p:cNvGrpSpPr/>
        <p:nvPr/>
      </p:nvGrpSpPr>
      <p:grpSpPr>
        <a:xfrm>
          <a:off x="0" y="0"/>
          <a:ext cx="0" cy="0"/>
          <a:chOff x="0" y="0"/>
          <a:chExt cx="0" cy="0"/>
        </a:xfrm>
      </p:grpSpPr>
      <p:sp>
        <p:nvSpPr>
          <p:cNvPr id="319" name="Google Shape;319;g75522f0b5d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0" name="Google Shape;320;g75522f0b5d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3" name="Shape 323"/>
        <p:cNvGrpSpPr/>
        <p:nvPr/>
      </p:nvGrpSpPr>
      <p:grpSpPr>
        <a:xfrm>
          <a:off x="0" y="0"/>
          <a:ext cx="0" cy="0"/>
          <a:chOff x="0" y="0"/>
          <a:chExt cx="0" cy="0"/>
        </a:xfrm>
      </p:grpSpPr>
      <p:sp>
        <p:nvSpPr>
          <p:cNvPr id="324" name="Google Shape;324;g471b1d3eb4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5" name="Google Shape;325;g471b1d3eb4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0" name="Shape 330"/>
        <p:cNvGrpSpPr/>
        <p:nvPr/>
      </p:nvGrpSpPr>
      <p:grpSpPr>
        <a:xfrm>
          <a:off x="0" y="0"/>
          <a:ext cx="0" cy="0"/>
          <a:chOff x="0" y="0"/>
          <a:chExt cx="0" cy="0"/>
        </a:xfrm>
      </p:grpSpPr>
      <p:sp>
        <p:nvSpPr>
          <p:cNvPr id="331" name="Google Shape;331;g471b1d3eb4_2_269:notes"/>
          <p:cNvSpPr/>
          <p:nvPr>
            <p:ph idx="2" type="sldImg"/>
          </p:nvPr>
        </p:nvSpPr>
        <p:spPr>
          <a:xfrm>
            <a:off x="370453" y="673637"/>
            <a:ext cx="5927249" cy="3368186"/>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332" name="Google Shape;332;g471b1d3eb4_2_269:notes"/>
          <p:cNvSpPr txBox="1"/>
          <p:nvPr>
            <p:ph idx="1" type="body"/>
          </p:nvPr>
        </p:nvSpPr>
        <p:spPr>
          <a:xfrm>
            <a:off x="666815" y="4266368"/>
            <a:ext cx="5334523" cy="4041823"/>
          </a:xfrm>
          <a:prstGeom prst="rect">
            <a:avLst/>
          </a:prstGeom>
          <a:noFill/>
          <a:ln>
            <a:noFill/>
          </a:ln>
        </p:spPr>
        <p:txBody>
          <a:bodyPr anchorCtr="0" anchor="t" bIns="44575" lIns="89200" spcFirstLastPara="1" rIns="89200" wrap="square" tIns="44575">
            <a:noAutofit/>
          </a:bodyPr>
          <a:lstStyle/>
          <a:p>
            <a:pPr indent="0" lvl="0" marL="0" marR="0" rtl="0" algn="l">
              <a:spcBef>
                <a:spcPts val="0"/>
              </a:spcBef>
              <a:spcAft>
                <a:spcPts val="0"/>
              </a:spcAft>
              <a:buClr>
                <a:schemeClr val="dk1"/>
              </a:buClr>
              <a:buSzPts val="300"/>
              <a:buFont typeface="Calibri"/>
              <a:buNone/>
            </a:pPr>
            <a:r>
              <a:t/>
            </a:r>
            <a:endParaRPr b="0" i="0" sz="1200" u="none" cap="none" strike="noStrike">
              <a:solidFill>
                <a:schemeClr val="dk1"/>
              </a:solidFill>
              <a:latin typeface="Calibri"/>
              <a:ea typeface="Calibri"/>
              <a:cs typeface="Calibri"/>
              <a:sym typeface="Calibri"/>
            </a:endParaRPr>
          </a:p>
        </p:txBody>
      </p:sp>
      <p:sp>
        <p:nvSpPr>
          <p:cNvPr id="333" name="Google Shape;333;g471b1d3eb4_2_269:notes"/>
          <p:cNvSpPr txBox="1"/>
          <p:nvPr>
            <p:ph idx="12" type="sldNum"/>
          </p:nvPr>
        </p:nvSpPr>
        <p:spPr>
          <a:xfrm>
            <a:off x="3777077" y="8531178"/>
            <a:ext cx="2889533" cy="449091"/>
          </a:xfrm>
          <a:prstGeom prst="rect">
            <a:avLst/>
          </a:prstGeom>
          <a:noFill/>
          <a:ln>
            <a:noFill/>
          </a:ln>
        </p:spPr>
        <p:txBody>
          <a:bodyPr anchorCtr="0" anchor="b" bIns="44575" lIns="89200" spcFirstLastPara="1" rIns="89200" wrap="square" tIns="44575">
            <a:noAutofit/>
          </a:bodyPr>
          <a:lstStyle/>
          <a:p>
            <a:pPr indent="0" lvl="0" marL="0" marR="0" rtl="0" algn="r">
              <a:spcBef>
                <a:spcPts val="0"/>
              </a:spcBef>
              <a:spcAft>
                <a:spcPts val="0"/>
              </a:spcAft>
              <a:buClr>
                <a:schemeClr val="dk1"/>
              </a:buClr>
              <a:buSzPts val="300"/>
              <a:buFont typeface="Arial"/>
              <a:buNone/>
            </a:pPr>
            <a:fld id="{00000000-1234-1234-1234-123412341234}" type="slidenum">
              <a:rPr b="0" i="0" lang="en"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0" name="Shape 340"/>
        <p:cNvGrpSpPr/>
        <p:nvPr/>
      </p:nvGrpSpPr>
      <p:grpSpPr>
        <a:xfrm>
          <a:off x="0" y="0"/>
          <a:ext cx="0" cy="0"/>
          <a:chOff x="0" y="0"/>
          <a:chExt cx="0" cy="0"/>
        </a:xfrm>
      </p:grpSpPr>
      <p:sp>
        <p:nvSpPr>
          <p:cNvPr id="341" name="Google Shape;341;g471b1d3eb4_2_343:notes"/>
          <p:cNvSpPr txBox="1"/>
          <p:nvPr>
            <p:ph idx="1" type="body"/>
          </p:nvPr>
        </p:nvSpPr>
        <p:spPr>
          <a:xfrm>
            <a:off x="0" y="0"/>
            <a:ext cx="2916953" cy="2946794"/>
          </a:xfrm>
          <a:prstGeom prst="rect">
            <a:avLst/>
          </a:prstGeom>
          <a:noFill/>
          <a:ln>
            <a:noFill/>
          </a:ln>
        </p:spPr>
        <p:txBody>
          <a:bodyPr anchorCtr="0" anchor="t" bIns="44575" lIns="89200" spcFirstLastPara="1" rIns="89200" wrap="square" tIns="44575">
            <a:noAutofit/>
          </a:bodyPr>
          <a:lstStyle/>
          <a:p>
            <a:pPr indent="0" lvl="0" marL="0" rtl="0" algn="l">
              <a:spcBef>
                <a:spcPts val="0"/>
              </a:spcBef>
              <a:spcAft>
                <a:spcPts val="0"/>
              </a:spcAft>
              <a:buClr>
                <a:schemeClr val="dk1"/>
              </a:buClr>
              <a:buSzPts val="1200"/>
              <a:buFont typeface="Calibri"/>
              <a:buNone/>
            </a:pPr>
            <a:r>
              <a:t/>
            </a:r>
            <a:endParaRPr sz="1400"/>
          </a:p>
        </p:txBody>
      </p:sp>
      <p:sp>
        <p:nvSpPr>
          <p:cNvPr id="342" name="Google Shape;342;g471b1d3eb4_2_343:notes"/>
          <p:cNvSpPr/>
          <p:nvPr>
            <p:ph idx="2" type="sldImg"/>
          </p:nvPr>
        </p:nvSpPr>
        <p:spPr>
          <a:xfrm>
            <a:off x="2222718" y="505228"/>
            <a:ext cx="4445437" cy="2526139"/>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8" name="Shape 348"/>
        <p:cNvGrpSpPr/>
        <p:nvPr/>
      </p:nvGrpSpPr>
      <p:grpSpPr>
        <a:xfrm>
          <a:off x="0" y="0"/>
          <a:ext cx="0" cy="0"/>
          <a:chOff x="0" y="0"/>
          <a:chExt cx="0" cy="0"/>
        </a:xfrm>
      </p:grpSpPr>
      <p:sp>
        <p:nvSpPr>
          <p:cNvPr id="349" name="Google Shape;349;g471b1d3eb4_2_466:notes"/>
          <p:cNvSpPr txBox="1"/>
          <p:nvPr>
            <p:ph idx="1" type="body"/>
          </p:nvPr>
        </p:nvSpPr>
        <p:spPr>
          <a:xfrm>
            <a:off x="685802" y="4343401"/>
            <a:ext cx="5486410" cy="4114800"/>
          </a:xfrm>
          <a:prstGeom prst="rect">
            <a:avLst/>
          </a:prstGeom>
        </p:spPr>
        <p:txBody>
          <a:bodyPr anchorCtr="0" anchor="t" bIns="89200" lIns="89200" spcFirstLastPara="1" rIns="89200" wrap="square" tIns="89200">
            <a:noAutofit/>
          </a:bodyPr>
          <a:lstStyle/>
          <a:p>
            <a:pPr indent="0" lvl="0" marL="0" rtl="0" algn="l">
              <a:spcBef>
                <a:spcPts val="0"/>
              </a:spcBef>
              <a:spcAft>
                <a:spcPts val="0"/>
              </a:spcAft>
              <a:buNone/>
            </a:pPr>
            <a:r>
              <a:t/>
            </a:r>
            <a:endParaRPr/>
          </a:p>
        </p:txBody>
      </p:sp>
      <p:sp>
        <p:nvSpPr>
          <p:cNvPr id="350" name="Google Shape;350;g471b1d3eb4_2_466:notes"/>
          <p:cNvSpPr/>
          <p:nvPr>
            <p:ph idx="2" type="sldImg"/>
          </p:nvPr>
        </p:nvSpPr>
        <p:spPr>
          <a:xfrm>
            <a:off x="410843" y="686112"/>
            <a:ext cx="6036326"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5" name="Shape 355"/>
        <p:cNvGrpSpPr/>
        <p:nvPr/>
      </p:nvGrpSpPr>
      <p:grpSpPr>
        <a:xfrm>
          <a:off x="0" y="0"/>
          <a:ext cx="0" cy="0"/>
          <a:chOff x="0" y="0"/>
          <a:chExt cx="0" cy="0"/>
        </a:xfrm>
      </p:grpSpPr>
      <p:sp>
        <p:nvSpPr>
          <p:cNvPr id="356" name="Google Shape;356;g471b1d3eb4_2_288:notes"/>
          <p:cNvSpPr/>
          <p:nvPr>
            <p:ph idx="2" type="sldImg"/>
          </p:nvPr>
        </p:nvSpPr>
        <p:spPr>
          <a:xfrm>
            <a:off x="370453" y="673637"/>
            <a:ext cx="5927249" cy="3368186"/>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357" name="Google Shape;357;g471b1d3eb4_2_288:notes"/>
          <p:cNvSpPr txBox="1"/>
          <p:nvPr>
            <p:ph idx="1" type="body"/>
          </p:nvPr>
        </p:nvSpPr>
        <p:spPr>
          <a:xfrm>
            <a:off x="666815" y="4266368"/>
            <a:ext cx="5334523" cy="4041823"/>
          </a:xfrm>
          <a:prstGeom prst="rect">
            <a:avLst/>
          </a:prstGeom>
          <a:noFill/>
          <a:ln>
            <a:noFill/>
          </a:ln>
        </p:spPr>
        <p:txBody>
          <a:bodyPr anchorCtr="0" anchor="t" bIns="44575" lIns="89200" spcFirstLastPara="1" rIns="89200" wrap="square" tIns="44575">
            <a:noAutofit/>
          </a:bodyPr>
          <a:lstStyle/>
          <a:p>
            <a:pPr indent="0" lvl="0" marL="0" marR="0" rtl="0" algn="l">
              <a:spcBef>
                <a:spcPts val="0"/>
              </a:spcBef>
              <a:spcAft>
                <a:spcPts val="0"/>
              </a:spcAft>
              <a:buClr>
                <a:schemeClr val="dk1"/>
              </a:buClr>
              <a:buSzPts val="300"/>
              <a:buFont typeface="Calibri"/>
              <a:buNone/>
            </a:pPr>
            <a:r>
              <a:t/>
            </a:r>
            <a:endParaRPr b="0" i="0" sz="1200" u="none" cap="none" strike="noStrike">
              <a:solidFill>
                <a:schemeClr val="dk1"/>
              </a:solidFill>
              <a:latin typeface="Calibri"/>
              <a:ea typeface="Calibri"/>
              <a:cs typeface="Calibri"/>
              <a:sym typeface="Calibri"/>
            </a:endParaRPr>
          </a:p>
        </p:txBody>
      </p:sp>
      <p:sp>
        <p:nvSpPr>
          <p:cNvPr id="358" name="Google Shape;358;g471b1d3eb4_2_288:notes"/>
          <p:cNvSpPr txBox="1"/>
          <p:nvPr>
            <p:ph idx="12" type="sldNum"/>
          </p:nvPr>
        </p:nvSpPr>
        <p:spPr>
          <a:xfrm>
            <a:off x="3777077" y="8531178"/>
            <a:ext cx="2889533" cy="449091"/>
          </a:xfrm>
          <a:prstGeom prst="rect">
            <a:avLst/>
          </a:prstGeom>
          <a:noFill/>
          <a:ln>
            <a:noFill/>
          </a:ln>
        </p:spPr>
        <p:txBody>
          <a:bodyPr anchorCtr="0" anchor="b" bIns="44575" lIns="89200" spcFirstLastPara="1" rIns="89200" wrap="square" tIns="44575">
            <a:noAutofit/>
          </a:bodyPr>
          <a:lstStyle/>
          <a:p>
            <a:pPr indent="0" lvl="0" marL="0" marR="0" rtl="0" algn="r">
              <a:spcBef>
                <a:spcPts val="0"/>
              </a:spcBef>
              <a:spcAft>
                <a:spcPts val="0"/>
              </a:spcAft>
              <a:buClr>
                <a:schemeClr val="dk1"/>
              </a:buClr>
              <a:buSzPts val="300"/>
              <a:buFont typeface="Arial"/>
              <a:buNone/>
            </a:pPr>
            <a:fld id="{00000000-1234-1234-1234-123412341234}" type="slidenum">
              <a:rPr b="0" i="0" lang="en"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4" name="Shape 364"/>
        <p:cNvGrpSpPr/>
        <p:nvPr/>
      </p:nvGrpSpPr>
      <p:grpSpPr>
        <a:xfrm>
          <a:off x="0" y="0"/>
          <a:ext cx="0" cy="0"/>
          <a:chOff x="0" y="0"/>
          <a:chExt cx="0" cy="0"/>
        </a:xfrm>
      </p:grpSpPr>
      <p:sp>
        <p:nvSpPr>
          <p:cNvPr id="365" name="Google Shape;365;g471b1d3eb4_2_297:notes"/>
          <p:cNvSpPr/>
          <p:nvPr>
            <p:ph idx="2" type="sldImg"/>
          </p:nvPr>
        </p:nvSpPr>
        <p:spPr>
          <a:xfrm>
            <a:off x="2222718" y="505228"/>
            <a:ext cx="4445437" cy="2526139"/>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6" name="Google Shape;366;g471b1d3eb4_2_297:notes"/>
          <p:cNvSpPr txBox="1"/>
          <p:nvPr>
            <p:ph idx="1" type="body"/>
          </p:nvPr>
        </p:nvSpPr>
        <p:spPr>
          <a:xfrm>
            <a:off x="889087" y="3199776"/>
            <a:ext cx="7112699" cy="3031366"/>
          </a:xfrm>
          <a:prstGeom prst="rect">
            <a:avLst/>
          </a:prstGeom>
          <a:noFill/>
          <a:ln>
            <a:noFill/>
          </a:ln>
        </p:spPr>
        <p:txBody>
          <a:bodyPr anchorCtr="0" anchor="t" bIns="89200" lIns="89200" spcFirstLastPara="1" rIns="89200" wrap="square" tIns="89200">
            <a:noAutofit/>
          </a:bodyPr>
          <a:lstStyle/>
          <a:p>
            <a:pPr indent="0" lvl="0" marL="0" rtl="0" algn="l">
              <a:spcBef>
                <a:spcPts val="0"/>
              </a:spcBef>
              <a:spcAft>
                <a:spcPts val="0"/>
              </a:spcAft>
              <a:buClr>
                <a:schemeClr val="dk1"/>
              </a:buClr>
              <a:buSzPts val="1200"/>
              <a:buFont typeface="Calibri"/>
              <a:buNone/>
            </a:pPr>
            <a:r>
              <a:t/>
            </a:r>
            <a:endParaRPr sz="140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3" name="Shape 243"/>
        <p:cNvGrpSpPr/>
        <p:nvPr/>
      </p:nvGrpSpPr>
      <p:grpSpPr>
        <a:xfrm>
          <a:off x="0" y="0"/>
          <a:ext cx="0" cy="0"/>
          <a:chOff x="0" y="0"/>
          <a:chExt cx="0" cy="0"/>
        </a:xfrm>
      </p:grpSpPr>
      <p:sp>
        <p:nvSpPr>
          <p:cNvPr id="244" name="Google Shape;244;g471b1d3eb4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471b1d3eb4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0" name="Shape 380"/>
        <p:cNvGrpSpPr/>
        <p:nvPr/>
      </p:nvGrpSpPr>
      <p:grpSpPr>
        <a:xfrm>
          <a:off x="0" y="0"/>
          <a:ext cx="0" cy="0"/>
          <a:chOff x="0" y="0"/>
          <a:chExt cx="0" cy="0"/>
        </a:xfrm>
      </p:grpSpPr>
      <p:sp>
        <p:nvSpPr>
          <p:cNvPr id="381" name="Google Shape;381;g471b1d3eb4_2_436:notes"/>
          <p:cNvSpPr txBox="1"/>
          <p:nvPr>
            <p:ph idx="1" type="body"/>
          </p:nvPr>
        </p:nvSpPr>
        <p:spPr>
          <a:xfrm>
            <a:off x="685802" y="4343401"/>
            <a:ext cx="5486410" cy="4114800"/>
          </a:xfrm>
          <a:prstGeom prst="rect">
            <a:avLst/>
          </a:prstGeom>
        </p:spPr>
        <p:txBody>
          <a:bodyPr anchorCtr="0" anchor="t" bIns="89200" lIns="89200" spcFirstLastPara="1" rIns="89200" wrap="square" tIns="89200">
            <a:noAutofit/>
          </a:bodyPr>
          <a:lstStyle/>
          <a:p>
            <a:pPr indent="0" lvl="0" marL="0" rtl="0" algn="l">
              <a:spcBef>
                <a:spcPts val="0"/>
              </a:spcBef>
              <a:spcAft>
                <a:spcPts val="0"/>
              </a:spcAft>
              <a:buNone/>
            </a:pPr>
            <a:r>
              <a:t/>
            </a:r>
            <a:endParaRPr/>
          </a:p>
        </p:txBody>
      </p:sp>
      <p:sp>
        <p:nvSpPr>
          <p:cNvPr id="382" name="Google Shape;382;g471b1d3eb4_2_436:notes"/>
          <p:cNvSpPr/>
          <p:nvPr>
            <p:ph idx="2" type="sldImg"/>
          </p:nvPr>
        </p:nvSpPr>
        <p:spPr>
          <a:xfrm>
            <a:off x="410843" y="686112"/>
            <a:ext cx="6036326"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7" name="Shape 387"/>
        <p:cNvGrpSpPr/>
        <p:nvPr/>
      </p:nvGrpSpPr>
      <p:grpSpPr>
        <a:xfrm>
          <a:off x="0" y="0"/>
          <a:ext cx="0" cy="0"/>
          <a:chOff x="0" y="0"/>
          <a:chExt cx="0" cy="0"/>
        </a:xfrm>
      </p:grpSpPr>
      <p:sp>
        <p:nvSpPr>
          <p:cNvPr id="388" name="Google Shape;388;g471b1d3eb4_2_320:notes"/>
          <p:cNvSpPr/>
          <p:nvPr>
            <p:ph idx="2" type="sldImg"/>
          </p:nvPr>
        </p:nvSpPr>
        <p:spPr>
          <a:xfrm>
            <a:off x="370453" y="673637"/>
            <a:ext cx="5927249" cy="3368186"/>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389" name="Google Shape;389;g471b1d3eb4_2_320:notes"/>
          <p:cNvSpPr txBox="1"/>
          <p:nvPr>
            <p:ph idx="1" type="body"/>
          </p:nvPr>
        </p:nvSpPr>
        <p:spPr>
          <a:xfrm>
            <a:off x="666815" y="4266368"/>
            <a:ext cx="5334523" cy="4041823"/>
          </a:xfrm>
          <a:prstGeom prst="rect">
            <a:avLst/>
          </a:prstGeom>
          <a:noFill/>
          <a:ln>
            <a:noFill/>
          </a:ln>
        </p:spPr>
        <p:txBody>
          <a:bodyPr anchorCtr="0" anchor="t" bIns="44575" lIns="89200" spcFirstLastPara="1" rIns="89200" wrap="square" tIns="44575">
            <a:noAutofit/>
          </a:bodyPr>
          <a:lstStyle/>
          <a:p>
            <a:pPr indent="0" lvl="0" marL="0" marR="0" rtl="0" algn="l">
              <a:spcBef>
                <a:spcPts val="0"/>
              </a:spcBef>
              <a:spcAft>
                <a:spcPts val="0"/>
              </a:spcAft>
              <a:buClr>
                <a:schemeClr val="dk1"/>
              </a:buClr>
              <a:buSzPts val="300"/>
              <a:buFont typeface="Calibri"/>
              <a:buNone/>
            </a:pPr>
            <a:r>
              <a:t/>
            </a:r>
            <a:endParaRPr b="0" i="0" sz="1200" u="none" cap="none" strike="noStrike">
              <a:solidFill>
                <a:schemeClr val="dk1"/>
              </a:solidFill>
              <a:latin typeface="Calibri"/>
              <a:ea typeface="Calibri"/>
              <a:cs typeface="Calibri"/>
              <a:sym typeface="Calibri"/>
            </a:endParaRPr>
          </a:p>
        </p:txBody>
      </p:sp>
      <p:sp>
        <p:nvSpPr>
          <p:cNvPr id="390" name="Google Shape;390;g471b1d3eb4_2_320:notes"/>
          <p:cNvSpPr txBox="1"/>
          <p:nvPr>
            <p:ph idx="12" type="sldNum"/>
          </p:nvPr>
        </p:nvSpPr>
        <p:spPr>
          <a:xfrm>
            <a:off x="3777077" y="8531178"/>
            <a:ext cx="2889533" cy="449091"/>
          </a:xfrm>
          <a:prstGeom prst="rect">
            <a:avLst/>
          </a:prstGeom>
          <a:noFill/>
          <a:ln>
            <a:noFill/>
          </a:ln>
        </p:spPr>
        <p:txBody>
          <a:bodyPr anchorCtr="0" anchor="b" bIns="44575" lIns="89200" spcFirstLastPara="1" rIns="89200" wrap="square" tIns="44575">
            <a:noAutofit/>
          </a:bodyPr>
          <a:lstStyle/>
          <a:p>
            <a:pPr indent="0" lvl="0" marL="0" marR="0" rtl="0" algn="r">
              <a:spcBef>
                <a:spcPts val="0"/>
              </a:spcBef>
              <a:spcAft>
                <a:spcPts val="0"/>
              </a:spcAft>
              <a:buClr>
                <a:schemeClr val="dk1"/>
              </a:buClr>
              <a:buSzPts val="300"/>
              <a:buFont typeface="Arial"/>
              <a:buNone/>
            </a:pPr>
            <a:fld id="{00000000-1234-1234-1234-123412341234}" type="slidenum">
              <a:rPr b="0" i="0" lang="en"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5" name="Shape 395"/>
        <p:cNvGrpSpPr/>
        <p:nvPr/>
      </p:nvGrpSpPr>
      <p:grpSpPr>
        <a:xfrm>
          <a:off x="0" y="0"/>
          <a:ext cx="0" cy="0"/>
          <a:chOff x="0" y="0"/>
          <a:chExt cx="0" cy="0"/>
        </a:xfrm>
      </p:grpSpPr>
      <p:sp>
        <p:nvSpPr>
          <p:cNvPr id="396" name="Google Shape;396;g75522f0b5d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7" name="Google Shape;397;g75522f0b5d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2" name="Shape 402"/>
        <p:cNvGrpSpPr/>
        <p:nvPr/>
      </p:nvGrpSpPr>
      <p:grpSpPr>
        <a:xfrm>
          <a:off x="0" y="0"/>
          <a:ext cx="0" cy="0"/>
          <a:chOff x="0" y="0"/>
          <a:chExt cx="0" cy="0"/>
        </a:xfrm>
      </p:grpSpPr>
      <p:sp>
        <p:nvSpPr>
          <p:cNvPr id="403" name="Google Shape;403;g7551f4726e_1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4" name="Google Shape;404;g7551f4726e_1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2" name="Shape 412"/>
        <p:cNvGrpSpPr/>
        <p:nvPr/>
      </p:nvGrpSpPr>
      <p:grpSpPr>
        <a:xfrm>
          <a:off x="0" y="0"/>
          <a:ext cx="0" cy="0"/>
          <a:chOff x="0" y="0"/>
          <a:chExt cx="0" cy="0"/>
        </a:xfrm>
      </p:grpSpPr>
      <p:sp>
        <p:nvSpPr>
          <p:cNvPr id="413" name="Google Shape;413;g7551f4726e_1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4" name="Google Shape;414;g7551f4726e_1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8" name="Shape 418"/>
        <p:cNvGrpSpPr/>
        <p:nvPr/>
      </p:nvGrpSpPr>
      <p:grpSpPr>
        <a:xfrm>
          <a:off x="0" y="0"/>
          <a:ext cx="0" cy="0"/>
          <a:chOff x="0" y="0"/>
          <a:chExt cx="0" cy="0"/>
        </a:xfrm>
      </p:grpSpPr>
      <p:sp>
        <p:nvSpPr>
          <p:cNvPr id="419" name="Google Shape;419;g7551f4726e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0" name="Google Shape;420;g7551f4726e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5" name="Shape 425"/>
        <p:cNvGrpSpPr/>
        <p:nvPr/>
      </p:nvGrpSpPr>
      <p:grpSpPr>
        <a:xfrm>
          <a:off x="0" y="0"/>
          <a:ext cx="0" cy="0"/>
          <a:chOff x="0" y="0"/>
          <a:chExt cx="0" cy="0"/>
        </a:xfrm>
      </p:grpSpPr>
      <p:sp>
        <p:nvSpPr>
          <p:cNvPr id="426" name="Google Shape;426;g75522f0b5d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7" name="Google Shape;427;g75522f0b5d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1" name="Shape 431"/>
        <p:cNvGrpSpPr/>
        <p:nvPr/>
      </p:nvGrpSpPr>
      <p:grpSpPr>
        <a:xfrm>
          <a:off x="0" y="0"/>
          <a:ext cx="0" cy="0"/>
          <a:chOff x="0" y="0"/>
          <a:chExt cx="0" cy="0"/>
        </a:xfrm>
      </p:grpSpPr>
      <p:sp>
        <p:nvSpPr>
          <p:cNvPr id="432" name="Google Shape;432;g75522f0b5d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3" name="Google Shape;433;g75522f0b5d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7" name="Shape 437"/>
        <p:cNvGrpSpPr/>
        <p:nvPr/>
      </p:nvGrpSpPr>
      <p:grpSpPr>
        <a:xfrm>
          <a:off x="0" y="0"/>
          <a:ext cx="0" cy="0"/>
          <a:chOff x="0" y="0"/>
          <a:chExt cx="0" cy="0"/>
        </a:xfrm>
      </p:grpSpPr>
      <p:sp>
        <p:nvSpPr>
          <p:cNvPr id="438" name="Google Shape;438;g471b1d3eb4_0_60:notes"/>
          <p:cNvSpPr txBox="1"/>
          <p:nvPr>
            <p:ph idx="1" type="body"/>
          </p:nvPr>
        </p:nvSpPr>
        <p:spPr>
          <a:xfrm>
            <a:off x="685802" y="4343401"/>
            <a:ext cx="5486400" cy="4114800"/>
          </a:xfrm>
          <a:prstGeom prst="rect">
            <a:avLst/>
          </a:prstGeom>
        </p:spPr>
        <p:txBody>
          <a:bodyPr anchorCtr="0" anchor="t" bIns="89200" lIns="89200" spcFirstLastPara="1" rIns="89200" wrap="square" tIns="89200">
            <a:noAutofit/>
          </a:bodyPr>
          <a:lstStyle/>
          <a:p>
            <a:pPr indent="0" lvl="0" marL="0" rtl="0" algn="l">
              <a:spcBef>
                <a:spcPts val="0"/>
              </a:spcBef>
              <a:spcAft>
                <a:spcPts val="0"/>
              </a:spcAft>
              <a:buNone/>
            </a:pPr>
            <a:r>
              <a:t/>
            </a:r>
            <a:endParaRPr/>
          </a:p>
        </p:txBody>
      </p:sp>
      <p:sp>
        <p:nvSpPr>
          <p:cNvPr id="439" name="Google Shape;439;g471b1d3eb4_0_60:notes"/>
          <p:cNvSpPr/>
          <p:nvPr>
            <p:ph idx="2" type="sldImg"/>
          </p:nvPr>
        </p:nvSpPr>
        <p:spPr>
          <a:xfrm>
            <a:off x="410843" y="686112"/>
            <a:ext cx="603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4" name="Shape 444"/>
        <p:cNvGrpSpPr/>
        <p:nvPr/>
      </p:nvGrpSpPr>
      <p:grpSpPr>
        <a:xfrm>
          <a:off x="0" y="0"/>
          <a:ext cx="0" cy="0"/>
          <a:chOff x="0" y="0"/>
          <a:chExt cx="0" cy="0"/>
        </a:xfrm>
      </p:grpSpPr>
      <p:sp>
        <p:nvSpPr>
          <p:cNvPr id="445" name="Google Shape;445;g471b1d3eb4_0_68:notes"/>
          <p:cNvSpPr txBox="1"/>
          <p:nvPr>
            <p:ph idx="1" type="body"/>
          </p:nvPr>
        </p:nvSpPr>
        <p:spPr>
          <a:xfrm>
            <a:off x="685802" y="4343401"/>
            <a:ext cx="5486400" cy="4114800"/>
          </a:xfrm>
          <a:prstGeom prst="rect">
            <a:avLst/>
          </a:prstGeom>
        </p:spPr>
        <p:txBody>
          <a:bodyPr anchorCtr="0" anchor="t" bIns="89200" lIns="89200" spcFirstLastPara="1" rIns="89200" wrap="square" tIns="89200">
            <a:noAutofit/>
          </a:bodyPr>
          <a:lstStyle/>
          <a:p>
            <a:pPr indent="0" lvl="0" marL="0" rtl="0" algn="l">
              <a:spcBef>
                <a:spcPts val="0"/>
              </a:spcBef>
              <a:spcAft>
                <a:spcPts val="0"/>
              </a:spcAft>
              <a:buNone/>
            </a:pPr>
            <a:r>
              <a:t/>
            </a:r>
            <a:endParaRPr/>
          </a:p>
        </p:txBody>
      </p:sp>
      <p:sp>
        <p:nvSpPr>
          <p:cNvPr id="446" name="Google Shape;446;g471b1d3eb4_0_68:notes"/>
          <p:cNvSpPr/>
          <p:nvPr>
            <p:ph idx="2" type="sldImg"/>
          </p:nvPr>
        </p:nvSpPr>
        <p:spPr>
          <a:xfrm>
            <a:off x="410843" y="686112"/>
            <a:ext cx="603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0" name="Shape 250"/>
        <p:cNvGrpSpPr/>
        <p:nvPr/>
      </p:nvGrpSpPr>
      <p:grpSpPr>
        <a:xfrm>
          <a:off x="0" y="0"/>
          <a:ext cx="0" cy="0"/>
          <a:chOff x="0" y="0"/>
          <a:chExt cx="0" cy="0"/>
        </a:xfrm>
      </p:grpSpPr>
      <p:sp>
        <p:nvSpPr>
          <p:cNvPr id="251" name="Google Shape;251;g742e55ab1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742e55ab1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2" name="Shape 452"/>
        <p:cNvGrpSpPr/>
        <p:nvPr/>
      </p:nvGrpSpPr>
      <p:grpSpPr>
        <a:xfrm>
          <a:off x="0" y="0"/>
          <a:ext cx="0" cy="0"/>
          <a:chOff x="0" y="0"/>
          <a:chExt cx="0" cy="0"/>
        </a:xfrm>
      </p:grpSpPr>
      <p:sp>
        <p:nvSpPr>
          <p:cNvPr id="453" name="Google Shape;453;g471b1d3eb4_2_390:notes"/>
          <p:cNvSpPr txBox="1"/>
          <p:nvPr>
            <p:ph idx="1" type="body"/>
          </p:nvPr>
        </p:nvSpPr>
        <p:spPr>
          <a:xfrm>
            <a:off x="685802" y="4343401"/>
            <a:ext cx="5486410" cy="4114800"/>
          </a:xfrm>
          <a:prstGeom prst="rect">
            <a:avLst/>
          </a:prstGeom>
        </p:spPr>
        <p:txBody>
          <a:bodyPr anchorCtr="0" anchor="t" bIns="89200" lIns="89200" spcFirstLastPara="1" rIns="89200" wrap="square" tIns="89200">
            <a:noAutofit/>
          </a:bodyPr>
          <a:lstStyle/>
          <a:p>
            <a:pPr indent="0" lvl="0" marL="0" rtl="0" algn="l">
              <a:spcBef>
                <a:spcPts val="0"/>
              </a:spcBef>
              <a:spcAft>
                <a:spcPts val="0"/>
              </a:spcAft>
              <a:buNone/>
            </a:pPr>
            <a:r>
              <a:t/>
            </a:r>
            <a:endParaRPr/>
          </a:p>
        </p:txBody>
      </p:sp>
      <p:sp>
        <p:nvSpPr>
          <p:cNvPr id="454" name="Google Shape;454;g471b1d3eb4_2_390:notes"/>
          <p:cNvSpPr/>
          <p:nvPr>
            <p:ph idx="2" type="sldImg"/>
          </p:nvPr>
        </p:nvSpPr>
        <p:spPr>
          <a:xfrm>
            <a:off x="410843" y="686112"/>
            <a:ext cx="6036326"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9" name="Shape 459"/>
        <p:cNvGrpSpPr/>
        <p:nvPr/>
      </p:nvGrpSpPr>
      <p:grpSpPr>
        <a:xfrm>
          <a:off x="0" y="0"/>
          <a:ext cx="0" cy="0"/>
          <a:chOff x="0" y="0"/>
          <a:chExt cx="0" cy="0"/>
        </a:xfrm>
      </p:grpSpPr>
      <p:sp>
        <p:nvSpPr>
          <p:cNvPr id="460" name="Google Shape;460;g471b1d3eb4_2_152:notes"/>
          <p:cNvSpPr txBox="1"/>
          <p:nvPr>
            <p:ph idx="1" type="body"/>
          </p:nvPr>
        </p:nvSpPr>
        <p:spPr>
          <a:xfrm>
            <a:off x="0" y="0"/>
            <a:ext cx="2916953" cy="2946794"/>
          </a:xfrm>
          <a:prstGeom prst="rect">
            <a:avLst/>
          </a:prstGeom>
          <a:noFill/>
          <a:ln>
            <a:noFill/>
          </a:ln>
        </p:spPr>
        <p:txBody>
          <a:bodyPr anchorCtr="0" anchor="t" bIns="44575" lIns="89200" spcFirstLastPara="1" rIns="89200" wrap="square" tIns="44575">
            <a:noAutofit/>
          </a:bodyPr>
          <a:lstStyle/>
          <a:p>
            <a:pPr indent="0" lvl="0" marL="0" rtl="0" algn="l">
              <a:spcBef>
                <a:spcPts val="0"/>
              </a:spcBef>
              <a:spcAft>
                <a:spcPts val="0"/>
              </a:spcAft>
              <a:buClr>
                <a:schemeClr val="dk1"/>
              </a:buClr>
              <a:buSzPts val="1200"/>
              <a:buFont typeface="Calibri"/>
              <a:buNone/>
            </a:pPr>
            <a:r>
              <a:t/>
            </a:r>
            <a:endParaRPr sz="1400"/>
          </a:p>
        </p:txBody>
      </p:sp>
      <p:sp>
        <p:nvSpPr>
          <p:cNvPr id="461" name="Google Shape;461;g471b1d3eb4_2_152:notes"/>
          <p:cNvSpPr/>
          <p:nvPr>
            <p:ph idx="2" type="sldImg"/>
          </p:nvPr>
        </p:nvSpPr>
        <p:spPr>
          <a:xfrm>
            <a:off x="2222718" y="505228"/>
            <a:ext cx="4445437" cy="2526139"/>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7" name="Shape 467"/>
        <p:cNvGrpSpPr/>
        <p:nvPr/>
      </p:nvGrpSpPr>
      <p:grpSpPr>
        <a:xfrm>
          <a:off x="0" y="0"/>
          <a:ext cx="0" cy="0"/>
          <a:chOff x="0" y="0"/>
          <a:chExt cx="0" cy="0"/>
        </a:xfrm>
      </p:grpSpPr>
      <p:sp>
        <p:nvSpPr>
          <p:cNvPr id="468" name="Google Shape;468;g471b1d3eb4_2_478:notes"/>
          <p:cNvSpPr txBox="1"/>
          <p:nvPr>
            <p:ph idx="1" type="body"/>
          </p:nvPr>
        </p:nvSpPr>
        <p:spPr>
          <a:xfrm>
            <a:off x="685802" y="4343401"/>
            <a:ext cx="5486410" cy="4114800"/>
          </a:xfrm>
          <a:prstGeom prst="rect">
            <a:avLst/>
          </a:prstGeom>
        </p:spPr>
        <p:txBody>
          <a:bodyPr anchorCtr="0" anchor="t" bIns="89200" lIns="89200" spcFirstLastPara="1" rIns="89200" wrap="square" tIns="89200">
            <a:noAutofit/>
          </a:bodyPr>
          <a:lstStyle/>
          <a:p>
            <a:pPr indent="0" lvl="0" marL="0" rtl="0" algn="l">
              <a:spcBef>
                <a:spcPts val="0"/>
              </a:spcBef>
              <a:spcAft>
                <a:spcPts val="0"/>
              </a:spcAft>
              <a:buNone/>
            </a:pPr>
            <a:r>
              <a:t/>
            </a:r>
            <a:endParaRPr/>
          </a:p>
        </p:txBody>
      </p:sp>
      <p:sp>
        <p:nvSpPr>
          <p:cNvPr id="469" name="Google Shape;469;g471b1d3eb4_2_478:notes"/>
          <p:cNvSpPr/>
          <p:nvPr>
            <p:ph idx="2" type="sldImg"/>
          </p:nvPr>
        </p:nvSpPr>
        <p:spPr>
          <a:xfrm>
            <a:off x="410843" y="686112"/>
            <a:ext cx="6036326"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6" name="Shape 256"/>
        <p:cNvGrpSpPr/>
        <p:nvPr/>
      </p:nvGrpSpPr>
      <p:grpSpPr>
        <a:xfrm>
          <a:off x="0" y="0"/>
          <a:ext cx="0" cy="0"/>
          <a:chOff x="0" y="0"/>
          <a:chExt cx="0" cy="0"/>
        </a:xfrm>
      </p:grpSpPr>
      <p:sp>
        <p:nvSpPr>
          <p:cNvPr id="257" name="Google Shape;257;g471b1d3eb4_0_107:notes"/>
          <p:cNvSpPr txBox="1"/>
          <p:nvPr>
            <p:ph idx="1" type="body"/>
          </p:nvPr>
        </p:nvSpPr>
        <p:spPr>
          <a:xfrm>
            <a:off x="0" y="0"/>
            <a:ext cx="2230500" cy="3912900"/>
          </a:xfrm>
          <a:prstGeom prst="rect">
            <a:avLst/>
          </a:prstGeom>
          <a:noFill/>
          <a:ln>
            <a:noFill/>
          </a:ln>
        </p:spPr>
        <p:txBody>
          <a:bodyPr anchorCtr="0" anchor="t" bIns="46375" lIns="92750" spcFirstLastPara="1" rIns="92750" wrap="square" tIns="46375">
            <a:noAutofit/>
          </a:bodyPr>
          <a:lstStyle/>
          <a:p>
            <a:pPr indent="0" lvl="0" marL="0" marR="0" rtl="0" algn="l">
              <a:lnSpc>
                <a:spcPct val="80000"/>
              </a:lnSpc>
              <a:spcBef>
                <a:spcPts val="0"/>
              </a:spcBef>
              <a:spcAft>
                <a:spcPts val="0"/>
              </a:spcAft>
              <a:buClr>
                <a:schemeClr val="dk1"/>
              </a:buClr>
              <a:buFont typeface="Calibri"/>
              <a:buNone/>
            </a:pPr>
            <a:r>
              <a:t/>
            </a:r>
            <a:endParaRPr b="0" i="0" sz="300" u="none" cap="none" strike="noStrike">
              <a:solidFill>
                <a:schemeClr val="dk1"/>
              </a:solidFill>
              <a:latin typeface="Calibri"/>
              <a:ea typeface="Calibri"/>
              <a:cs typeface="Calibri"/>
              <a:sym typeface="Calibri"/>
            </a:endParaRPr>
          </a:p>
        </p:txBody>
      </p:sp>
      <p:sp>
        <p:nvSpPr>
          <p:cNvPr id="258" name="Google Shape;258;g471b1d3eb4_0_10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6" name="Shape 266"/>
        <p:cNvGrpSpPr/>
        <p:nvPr/>
      </p:nvGrpSpPr>
      <p:grpSpPr>
        <a:xfrm>
          <a:off x="0" y="0"/>
          <a:ext cx="0" cy="0"/>
          <a:chOff x="0" y="0"/>
          <a:chExt cx="0" cy="0"/>
        </a:xfrm>
      </p:grpSpPr>
      <p:sp>
        <p:nvSpPr>
          <p:cNvPr id="267" name="Google Shape;267;g471b1d3eb4_2_145:notes"/>
          <p:cNvSpPr txBox="1"/>
          <p:nvPr>
            <p:ph idx="1" type="body"/>
          </p:nvPr>
        </p:nvSpPr>
        <p:spPr>
          <a:xfrm>
            <a:off x="0" y="0"/>
            <a:ext cx="2916953" cy="2946794"/>
          </a:xfrm>
          <a:prstGeom prst="rect">
            <a:avLst/>
          </a:prstGeom>
          <a:noFill/>
          <a:ln>
            <a:noFill/>
          </a:ln>
        </p:spPr>
        <p:txBody>
          <a:bodyPr anchorCtr="0" anchor="t" bIns="44575" lIns="89200" spcFirstLastPara="1" rIns="89200" wrap="square" tIns="44575">
            <a:noAutofit/>
          </a:bodyPr>
          <a:lstStyle/>
          <a:p>
            <a:pPr indent="0" lvl="0" marL="0" rtl="0" algn="l">
              <a:spcBef>
                <a:spcPts val="0"/>
              </a:spcBef>
              <a:spcAft>
                <a:spcPts val="0"/>
              </a:spcAft>
              <a:buClr>
                <a:schemeClr val="dk1"/>
              </a:buClr>
              <a:buSzPts val="1200"/>
              <a:buFont typeface="Calibri"/>
              <a:buNone/>
            </a:pPr>
            <a:r>
              <a:t/>
            </a:r>
            <a:endParaRPr sz="1400"/>
          </a:p>
        </p:txBody>
      </p:sp>
      <p:sp>
        <p:nvSpPr>
          <p:cNvPr id="268" name="Google Shape;268;g471b1d3eb4_2_145:notes"/>
          <p:cNvSpPr/>
          <p:nvPr>
            <p:ph idx="2" type="sldImg"/>
          </p:nvPr>
        </p:nvSpPr>
        <p:spPr>
          <a:xfrm>
            <a:off x="2222718" y="505228"/>
            <a:ext cx="4445437" cy="2526139"/>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3" name="Shape 273"/>
        <p:cNvGrpSpPr/>
        <p:nvPr/>
      </p:nvGrpSpPr>
      <p:grpSpPr>
        <a:xfrm>
          <a:off x="0" y="0"/>
          <a:ext cx="0" cy="0"/>
          <a:chOff x="0" y="0"/>
          <a:chExt cx="0" cy="0"/>
        </a:xfrm>
      </p:grpSpPr>
      <p:sp>
        <p:nvSpPr>
          <p:cNvPr id="274" name="Google Shape;274;g471b1d3eb4_2_200:notes"/>
          <p:cNvSpPr txBox="1"/>
          <p:nvPr>
            <p:ph idx="1" type="body"/>
          </p:nvPr>
        </p:nvSpPr>
        <p:spPr>
          <a:xfrm>
            <a:off x="685802" y="4343401"/>
            <a:ext cx="5486410" cy="4114800"/>
          </a:xfrm>
          <a:prstGeom prst="rect">
            <a:avLst/>
          </a:prstGeom>
        </p:spPr>
        <p:txBody>
          <a:bodyPr anchorCtr="0" anchor="t" bIns="89200" lIns="89200" spcFirstLastPara="1" rIns="89200" wrap="square" tIns="89200">
            <a:noAutofit/>
          </a:bodyPr>
          <a:lstStyle/>
          <a:p>
            <a:pPr indent="0" lvl="0" marL="0" rtl="0" algn="l">
              <a:spcBef>
                <a:spcPts val="0"/>
              </a:spcBef>
              <a:spcAft>
                <a:spcPts val="0"/>
              </a:spcAft>
              <a:buNone/>
            </a:pPr>
            <a:r>
              <a:t/>
            </a:r>
            <a:endParaRPr/>
          </a:p>
        </p:txBody>
      </p:sp>
      <p:sp>
        <p:nvSpPr>
          <p:cNvPr id="275" name="Google Shape;275;g471b1d3eb4_2_200:notes"/>
          <p:cNvSpPr/>
          <p:nvPr>
            <p:ph idx="2" type="sldImg"/>
          </p:nvPr>
        </p:nvSpPr>
        <p:spPr>
          <a:xfrm>
            <a:off x="410843" y="686112"/>
            <a:ext cx="6036326"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0" name="Shape 280"/>
        <p:cNvGrpSpPr/>
        <p:nvPr/>
      </p:nvGrpSpPr>
      <p:grpSpPr>
        <a:xfrm>
          <a:off x="0" y="0"/>
          <a:ext cx="0" cy="0"/>
          <a:chOff x="0" y="0"/>
          <a:chExt cx="0" cy="0"/>
        </a:xfrm>
      </p:grpSpPr>
      <p:sp>
        <p:nvSpPr>
          <p:cNvPr id="281" name="Google Shape;281;g471b1d3eb4_2_238:notes"/>
          <p:cNvSpPr txBox="1"/>
          <p:nvPr>
            <p:ph idx="1" type="body"/>
          </p:nvPr>
        </p:nvSpPr>
        <p:spPr>
          <a:xfrm>
            <a:off x="685802" y="4343401"/>
            <a:ext cx="5486410" cy="4114800"/>
          </a:xfrm>
          <a:prstGeom prst="rect">
            <a:avLst/>
          </a:prstGeom>
        </p:spPr>
        <p:txBody>
          <a:bodyPr anchorCtr="0" anchor="t" bIns="89200" lIns="89200" spcFirstLastPara="1" rIns="89200" wrap="square" tIns="89200">
            <a:noAutofit/>
          </a:bodyPr>
          <a:lstStyle/>
          <a:p>
            <a:pPr indent="0" lvl="0" marL="0" rtl="0" algn="l">
              <a:spcBef>
                <a:spcPts val="0"/>
              </a:spcBef>
              <a:spcAft>
                <a:spcPts val="0"/>
              </a:spcAft>
              <a:buNone/>
            </a:pPr>
            <a:r>
              <a:t/>
            </a:r>
            <a:endParaRPr/>
          </a:p>
        </p:txBody>
      </p:sp>
      <p:sp>
        <p:nvSpPr>
          <p:cNvPr id="282" name="Google Shape;282;g471b1d3eb4_2_238:notes"/>
          <p:cNvSpPr/>
          <p:nvPr>
            <p:ph idx="2" type="sldImg"/>
          </p:nvPr>
        </p:nvSpPr>
        <p:spPr>
          <a:xfrm>
            <a:off x="410843" y="686112"/>
            <a:ext cx="6036326"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7" name="Shape 287"/>
        <p:cNvGrpSpPr/>
        <p:nvPr/>
      </p:nvGrpSpPr>
      <p:grpSpPr>
        <a:xfrm>
          <a:off x="0" y="0"/>
          <a:ext cx="0" cy="0"/>
          <a:chOff x="0" y="0"/>
          <a:chExt cx="0" cy="0"/>
        </a:xfrm>
      </p:grpSpPr>
      <p:sp>
        <p:nvSpPr>
          <p:cNvPr id="288" name="Google Shape;288;g471b1d3eb4_0_24:notes"/>
          <p:cNvSpPr txBox="1"/>
          <p:nvPr>
            <p:ph idx="1" type="body"/>
          </p:nvPr>
        </p:nvSpPr>
        <p:spPr>
          <a:xfrm>
            <a:off x="685802" y="4343401"/>
            <a:ext cx="5486400" cy="4114800"/>
          </a:xfrm>
          <a:prstGeom prst="rect">
            <a:avLst/>
          </a:prstGeom>
        </p:spPr>
        <p:txBody>
          <a:bodyPr anchorCtr="0" anchor="t" bIns="89200" lIns="89200" spcFirstLastPara="1" rIns="89200" wrap="square" tIns="89200">
            <a:noAutofit/>
          </a:bodyPr>
          <a:lstStyle/>
          <a:p>
            <a:pPr indent="0" lvl="0" marL="0" rtl="0" algn="l">
              <a:spcBef>
                <a:spcPts val="0"/>
              </a:spcBef>
              <a:spcAft>
                <a:spcPts val="0"/>
              </a:spcAft>
              <a:buNone/>
            </a:pPr>
            <a:r>
              <a:t/>
            </a:r>
            <a:endParaRPr/>
          </a:p>
        </p:txBody>
      </p:sp>
      <p:sp>
        <p:nvSpPr>
          <p:cNvPr id="289" name="Google Shape;289;g471b1d3eb4_0_24:notes"/>
          <p:cNvSpPr/>
          <p:nvPr>
            <p:ph idx="2" type="sldImg"/>
          </p:nvPr>
        </p:nvSpPr>
        <p:spPr>
          <a:xfrm>
            <a:off x="410843" y="686112"/>
            <a:ext cx="603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4" name="Shape 294"/>
        <p:cNvGrpSpPr/>
        <p:nvPr/>
      </p:nvGrpSpPr>
      <p:grpSpPr>
        <a:xfrm>
          <a:off x="0" y="0"/>
          <a:ext cx="0" cy="0"/>
          <a:chOff x="0" y="0"/>
          <a:chExt cx="0" cy="0"/>
        </a:xfrm>
      </p:grpSpPr>
      <p:sp>
        <p:nvSpPr>
          <p:cNvPr id="295" name="Google Shape;295;g471b1d3eb4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6" name="Google Shape;296;g471b1d3eb4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obj">
  <p:cSld name="OBJECT">
    <p:bg>
      <p:bgPr>
        <a:solidFill>
          <a:schemeClr val="lt1"/>
        </a:solidFill>
      </p:bgPr>
    </p:bg>
    <p:spTree>
      <p:nvGrpSpPr>
        <p:cNvPr id="57" name="Shape 57"/>
        <p:cNvGrpSpPr/>
        <p:nvPr/>
      </p:nvGrpSpPr>
      <p:grpSpPr>
        <a:xfrm>
          <a:off x="0" y="0"/>
          <a:ext cx="0" cy="0"/>
          <a:chOff x="0" y="0"/>
          <a:chExt cx="0" cy="0"/>
        </a:xfrm>
      </p:grpSpPr>
      <p:sp>
        <p:nvSpPr>
          <p:cNvPr id="58" name="Google Shape;58;p14"/>
          <p:cNvSpPr/>
          <p:nvPr/>
        </p:nvSpPr>
        <p:spPr>
          <a:xfrm>
            <a:off x="0" y="0"/>
            <a:ext cx="9143998" cy="5143499"/>
          </a:xfrm>
          <a:prstGeom prst="rect">
            <a:avLst/>
          </a:prstGeom>
          <a:blipFill rotWithShape="1">
            <a:blip r:embed="rId2">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9" name="Google Shape;59;p14"/>
          <p:cNvSpPr txBox="1"/>
          <p:nvPr>
            <p:ph type="ctrTitle"/>
          </p:nvPr>
        </p:nvSpPr>
        <p:spPr>
          <a:xfrm>
            <a:off x="1883822" y="1426288"/>
            <a:ext cx="5376353" cy="896303"/>
          </a:xfrm>
          <a:prstGeom prst="rect">
            <a:avLst/>
          </a:prstGeom>
          <a:noFill/>
          <a:ln>
            <a:noFill/>
          </a:ln>
        </p:spPr>
        <p:txBody>
          <a:bodyPr anchorCtr="0" anchor="t" bIns="91425" lIns="91425" spcFirstLastPara="1" rIns="91425" wrap="square" tIns="91425">
            <a:noAutofit/>
          </a:bodyPr>
          <a:lstStyle>
            <a:lvl1pPr lvl="0" marR="0" algn="l">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algn="l">
              <a:spcBef>
                <a:spcPts val="0"/>
              </a:spcBef>
              <a:spcAft>
                <a:spcPts val="0"/>
              </a:spcAft>
              <a:buSzPts val="1400"/>
              <a:buNone/>
              <a:defRPr/>
            </a:lvl2pPr>
            <a:lvl3pPr lvl="2" marR="0" algn="l">
              <a:spcBef>
                <a:spcPts val="0"/>
              </a:spcBef>
              <a:spcAft>
                <a:spcPts val="0"/>
              </a:spcAft>
              <a:buSzPts val="1400"/>
              <a:buNone/>
              <a:defRPr/>
            </a:lvl3pPr>
            <a:lvl4pPr lvl="3" marR="0" algn="l">
              <a:spcBef>
                <a:spcPts val="0"/>
              </a:spcBef>
              <a:spcAft>
                <a:spcPts val="0"/>
              </a:spcAft>
              <a:buSzPts val="1400"/>
              <a:buNone/>
              <a:defRPr/>
            </a:lvl4pPr>
            <a:lvl5pPr lvl="4" marR="0" algn="l">
              <a:spcBef>
                <a:spcPts val="0"/>
              </a:spcBef>
              <a:spcAft>
                <a:spcPts val="0"/>
              </a:spcAft>
              <a:buSzPts val="1400"/>
              <a:buNone/>
              <a:defRPr/>
            </a:lvl5pPr>
            <a:lvl6pPr lvl="5" marR="0" algn="l">
              <a:spcBef>
                <a:spcPts val="0"/>
              </a:spcBef>
              <a:spcAft>
                <a:spcPts val="0"/>
              </a:spcAft>
              <a:buSzPts val="1400"/>
              <a:buNone/>
              <a:defRPr/>
            </a:lvl6pPr>
            <a:lvl7pPr lvl="6" marR="0" algn="l">
              <a:spcBef>
                <a:spcPts val="0"/>
              </a:spcBef>
              <a:spcAft>
                <a:spcPts val="0"/>
              </a:spcAft>
              <a:buSzPts val="1400"/>
              <a:buNone/>
              <a:defRPr/>
            </a:lvl7pPr>
            <a:lvl8pPr lvl="7" marR="0" algn="l">
              <a:spcBef>
                <a:spcPts val="0"/>
              </a:spcBef>
              <a:spcAft>
                <a:spcPts val="0"/>
              </a:spcAft>
              <a:buSzPts val="1400"/>
              <a:buNone/>
              <a:defRPr/>
            </a:lvl8pPr>
            <a:lvl9pPr lvl="8" marR="0" algn="l">
              <a:spcBef>
                <a:spcPts val="0"/>
              </a:spcBef>
              <a:spcAft>
                <a:spcPts val="0"/>
              </a:spcAft>
              <a:buSzPts val="1400"/>
              <a:buNone/>
              <a:defRPr/>
            </a:lvl9pPr>
          </a:lstStyle>
          <a:p/>
        </p:txBody>
      </p:sp>
      <p:sp>
        <p:nvSpPr>
          <p:cNvPr id="60" name="Google Shape;60;p14"/>
          <p:cNvSpPr txBox="1"/>
          <p:nvPr>
            <p:ph idx="1" type="subTitle"/>
          </p:nvPr>
        </p:nvSpPr>
        <p:spPr>
          <a:xfrm>
            <a:off x="1371600" y="2880360"/>
            <a:ext cx="6400799" cy="1285875"/>
          </a:xfrm>
          <a:prstGeom prst="rect">
            <a:avLst/>
          </a:prstGeom>
          <a:noFill/>
          <a:ln>
            <a:noFill/>
          </a:ln>
        </p:spPr>
        <p:txBody>
          <a:bodyPr anchorCtr="0" anchor="t" bIns="91425" lIns="91425" spcFirstLastPara="1" rIns="91425" wrap="square" tIns="91425">
            <a:noAutofit/>
          </a:bodyPr>
          <a:lstStyle>
            <a:lvl1pPr lvl="0" marR="0" algn="l">
              <a:spcBef>
                <a:spcPts val="0"/>
              </a:spcBef>
              <a:spcAft>
                <a:spcPts val="0"/>
              </a:spcAft>
              <a:buClr>
                <a:schemeClr val="dk1"/>
              </a:buClr>
              <a:buSzPts val="3200"/>
              <a:buChar char="•"/>
              <a:defRPr b="0" i="0" sz="3200" u="none" cap="none" strike="noStrike">
                <a:solidFill>
                  <a:schemeClr val="dk1"/>
                </a:solidFill>
                <a:latin typeface="Arial"/>
                <a:ea typeface="Arial"/>
                <a:cs typeface="Arial"/>
                <a:sym typeface="Arial"/>
              </a:defRPr>
            </a:lvl1pPr>
            <a:lvl2pPr lvl="1" marR="0" algn="l">
              <a:spcBef>
                <a:spcPts val="0"/>
              </a:spcBef>
              <a:spcAft>
                <a:spcPts val="0"/>
              </a:spcAft>
              <a:buClr>
                <a:schemeClr val="dk1"/>
              </a:buClr>
              <a:buSzPts val="1800"/>
              <a:buChar char="–"/>
              <a:defRPr b="0" i="0" sz="1800" u="none" cap="none" strike="noStrike">
                <a:latin typeface="Calibri"/>
                <a:ea typeface="Calibri"/>
                <a:cs typeface="Calibri"/>
                <a:sym typeface="Calibri"/>
              </a:defRPr>
            </a:lvl2pPr>
            <a:lvl3pPr lvl="2" marR="0" algn="l">
              <a:spcBef>
                <a:spcPts val="0"/>
              </a:spcBef>
              <a:spcAft>
                <a:spcPts val="0"/>
              </a:spcAft>
              <a:buClr>
                <a:schemeClr val="dk1"/>
              </a:buClr>
              <a:buSzPts val="1800"/>
              <a:buChar char="•"/>
              <a:defRPr b="0" i="0" sz="1800" u="none" cap="none" strike="noStrike">
                <a:latin typeface="Calibri"/>
                <a:ea typeface="Calibri"/>
                <a:cs typeface="Calibri"/>
                <a:sym typeface="Calibri"/>
              </a:defRPr>
            </a:lvl3pPr>
            <a:lvl4pPr lvl="3" marR="0" algn="l">
              <a:spcBef>
                <a:spcPts val="0"/>
              </a:spcBef>
              <a:spcAft>
                <a:spcPts val="0"/>
              </a:spcAft>
              <a:buClr>
                <a:schemeClr val="dk1"/>
              </a:buClr>
              <a:buSzPts val="1800"/>
              <a:buChar char="–"/>
              <a:defRPr b="0" i="0" sz="1800" u="none" cap="none" strike="noStrike">
                <a:latin typeface="Calibri"/>
                <a:ea typeface="Calibri"/>
                <a:cs typeface="Calibri"/>
                <a:sym typeface="Calibri"/>
              </a:defRPr>
            </a:lvl4pPr>
            <a:lvl5pPr lvl="4" marR="0" algn="l">
              <a:spcBef>
                <a:spcPts val="0"/>
              </a:spcBef>
              <a:spcAft>
                <a:spcPts val="0"/>
              </a:spcAft>
              <a:buClr>
                <a:schemeClr val="dk1"/>
              </a:buClr>
              <a:buSzPts val="1800"/>
              <a:buChar char="»"/>
              <a:defRPr b="0" i="0" sz="1800" u="none" cap="none" strike="noStrike">
                <a:latin typeface="Calibri"/>
                <a:ea typeface="Calibri"/>
                <a:cs typeface="Calibri"/>
                <a:sym typeface="Calibri"/>
              </a:defRPr>
            </a:lvl5pPr>
            <a:lvl6pPr lvl="5" marR="0" algn="l">
              <a:spcBef>
                <a:spcPts val="0"/>
              </a:spcBef>
              <a:spcAft>
                <a:spcPts val="0"/>
              </a:spcAft>
              <a:buClr>
                <a:schemeClr val="dk1"/>
              </a:buClr>
              <a:buSzPts val="1800"/>
              <a:buChar char="•"/>
              <a:defRPr b="0" i="0" sz="1800" u="none" cap="none" strike="noStrike">
                <a:latin typeface="Calibri"/>
                <a:ea typeface="Calibri"/>
                <a:cs typeface="Calibri"/>
                <a:sym typeface="Calibri"/>
              </a:defRPr>
            </a:lvl6pPr>
            <a:lvl7pPr lvl="6" marR="0" algn="l">
              <a:spcBef>
                <a:spcPts val="0"/>
              </a:spcBef>
              <a:spcAft>
                <a:spcPts val="0"/>
              </a:spcAft>
              <a:buClr>
                <a:schemeClr val="dk1"/>
              </a:buClr>
              <a:buSzPts val="1800"/>
              <a:buChar char="•"/>
              <a:defRPr b="0" i="0" sz="1800" u="none" cap="none" strike="noStrike">
                <a:latin typeface="Calibri"/>
                <a:ea typeface="Calibri"/>
                <a:cs typeface="Calibri"/>
                <a:sym typeface="Calibri"/>
              </a:defRPr>
            </a:lvl7pPr>
            <a:lvl8pPr lvl="7" marR="0" algn="l">
              <a:spcBef>
                <a:spcPts val="0"/>
              </a:spcBef>
              <a:spcAft>
                <a:spcPts val="0"/>
              </a:spcAft>
              <a:buClr>
                <a:schemeClr val="dk1"/>
              </a:buClr>
              <a:buSzPts val="1800"/>
              <a:buChar char="•"/>
              <a:defRPr b="0" i="0" sz="1800" u="none" cap="none" strike="noStrike">
                <a:latin typeface="Calibri"/>
                <a:ea typeface="Calibri"/>
                <a:cs typeface="Calibri"/>
                <a:sym typeface="Calibri"/>
              </a:defRPr>
            </a:lvl8pPr>
            <a:lvl9pPr lvl="8" marR="0" algn="l">
              <a:spcBef>
                <a:spcPts val="0"/>
              </a:spcBef>
              <a:spcAft>
                <a:spcPts val="0"/>
              </a:spcAft>
              <a:buClr>
                <a:schemeClr val="dk1"/>
              </a:buClr>
              <a:buSzPts val="1800"/>
              <a:buChar char="•"/>
              <a:defRPr b="0" i="0" sz="1800" u="none" cap="none" strike="noStrike">
                <a:latin typeface="Calibri"/>
                <a:ea typeface="Calibri"/>
                <a:cs typeface="Calibri"/>
                <a:sym typeface="Calibri"/>
              </a:defRPr>
            </a:lvl9pPr>
          </a:lstStyle>
          <a:p/>
        </p:txBody>
      </p:sp>
      <p:sp>
        <p:nvSpPr>
          <p:cNvPr id="61" name="Google Shape;61;p14"/>
          <p:cNvSpPr txBox="1"/>
          <p:nvPr>
            <p:ph idx="11" type="ftr"/>
          </p:nvPr>
        </p:nvSpPr>
        <p:spPr>
          <a:xfrm>
            <a:off x="3108959" y="4783454"/>
            <a:ext cx="2926079" cy="257174"/>
          </a:xfrm>
          <a:prstGeom prst="rect">
            <a:avLst/>
          </a:prstGeom>
          <a:noFill/>
          <a:ln>
            <a:noFill/>
          </a:ln>
        </p:spPr>
        <p:txBody>
          <a:bodyPr anchorCtr="0" anchor="t" bIns="91425" lIns="91425" spcFirstLastPara="1" rIns="91425" wrap="square" tIns="91425">
            <a:noAutofit/>
          </a:bodyPr>
          <a:lstStyle>
            <a:lvl1pPr lvl="0" marR="0" algn="ctr">
              <a:spcBef>
                <a:spcPts val="0"/>
              </a:spcBef>
              <a:spcAft>
                <a:spcPts val="0"/>
              </a:spcAft>
              <a:buSzPts val="1400"/>
              <a:buNone/>
              <a:defRPr b="0" i="0" sz="1800" u="none" cap="none" strike="noStrike">
                <a:solidFill>
                  <a:srgbClr val="888888"/>
                </a:solidFill>
              </a:defRPr>
            </a:lvl1pPr>
            <a:lvl2pPr lvl="1" marR="0" algn="l">
              <a:spcBef>
                <a:spcPts val="0"/>
              </a:spcBef>
              <a:spcAft>
                <a:spcPts val="0"/>
              </a:spcAft>
              <a:buSzPts val="1400"/>
              <a:buNone/>
              <a:defRPr/>
            </a:lvl2pPr>
            <a:lvl3pPr lvl="2" marR="0" algn="l">
              <a:spcBef>
                <a:spcPts val="0"/>
              </a:spcBef>
              <a:spcAft>
                <a:spcPts val="0"/>
              </a:spcAft>
              <a:buSzPts val="1400"/>
              <a:buNone/>
              <a:defRPr/>
            </a:lvl3pPr>
            <a:lvl4pPr lvl="3" marR="0" algn="l">
              <a:spcBef>
                <a:spcPts val="0"/>
              </a:spcBef>
              <a:spcAft>
                <a:spcPts val="0"/>
              </a:spcAft>
              <a:buSzPts val="1400"/>
              <a:buNone/>
              <a:defRPr/>
            </a:lvl4pPr>
            <a:lvl5pPr lvl="4" marR="0" algn="l">
              <a:spcBef>
                <a:spcPts val="0"/>
              </a:spcBef>
              <a:spcAft>
                <a:spcPts val="0"/>
              </a:spcAft>
              <a:buSzPts val="1400"/>
              <a:buNone/>
              <a:defRPr/>
            </a:lvl5pPr>
            <a:lvl6pPr lvl="5" marR="0" algn="l">
              <a:spcBef>
                <a:spcPts val="0"/>
              </a:spcBef>
              <a:spcAft>
                <a:spcPts val="0"/>
              </a:spcAft>
              <a:buSzPts val="1400"/>
              <a:buNone/>
              <a:defRPr/>
            </a:lvl6pPr>
            <a:lvl7pPr lvl="6" marR="0" algn="l">
              <a:spcBef>
                <a:spcPts val="0"/>
              </a:spcBef>
              <a:spcAft>
                <a:spcPts val="0"/>
              </a:spcAft>
              <a:buSzPts val="1400"/>
              <a:buNone/>
              <a:defRPr/>
            </a:lvl7pPr>
            <a:lvl8pPr lvl="7" marR="0" algn="l">
              <a:spcBef>
                <a:spcPts val="0"/>
              </a:spcBef>
              <a:spcAft>
                <a:spcPts val="0"/>
              </a:spcAft>
              <a:buSzPts val="1400"/>
              <a:buNone/>
              <a:defRPr/>
            </a:lvl8pPr>
            <a:lvl9pPr lvl="8" marR="0" algn="l">
              <a:spcBef>
                <a:spcPts val="0"/>
              </a:spcBef>
              <a:spcAft>
                <a:spcPts val="0"/>
              </a:spcAft>
              <a:buSzPts val="1400"/>
              <a:buNone/>
              <a:defRPr/>
            </a:lvl9pPr>
          </a:lstStyle>
          <a:p/>
        </p:txBody>
      </p:sp>
      <p:sp>
        <p:nvSpPr>
          <p:cNvPr id="62" name="Google Shape;62;p14"/>
          <p:cNvSpPr txBox="1"/>
          <p:nvPr>
            <p:ph idx="10" type="dt"/>
          </p:nvPr>
        </p:nvSpPr>
        <p:spPr>
          <a:xfrm>
            <a:off x="457200" y="4783454"/>
            <a:ext cx="2103120" cy="257174"/>
          </a:xfrm>
          <a:prstGeom prst="rect">
            <a:avLst/>
          </a:prstGeom>
          <a:noFill/>
          <a:ln>
            <a:noFill/>
          </a:ln>
        </p:spPr>
        <p:txBody>
          <a:bodyPr anchorCtr="0" anchor="t" bIns="91425" lIns="91425" spcFirstLastPara="1" rIns="91425" wrap="square" tIns="91425">
            <a:noAutofit/>
          </a:bodyPr>
          <a:lstStyle>
            <a:lvl1pPr lvl="0" marR="0" algn="l">
              <a:spcBef>
                <a:spcPts val="0"/>
              </a:spcBef>
              <a:spcAft>
                <a:spcPts val="0"/>
              </a:spcAft>
              <a:buSzPts val="1400"/>
              <a:buNone/>
              <a:defRPr b="0" i="0" sz="1800" u="none" cap="none" strike="noStrike">
                <a:solidFill>
                  <a:srgbClr val="888888"/>
                </a:solidFill>
              </a:defRPr>
            </a:lvl1pPr>
            <a:lvl2pPr lvl="1" marR="0" algn="l">
              <a:spcBef>
                <a:spcPts val="0"/>
              </a:spcBef>
              <a:spcAft>
                <a:spcPts val="0"/>
              </a:spcAft>
              <a:buSzPts val="1400"/>
              <a:buNone/>
              <a:defRPr/>
            </a:lvl2pPr>
            <a:lvl3pPr lvl="2" marR="0" algn="l">
              <a:spcBef>
                <a:spcPts val="0"/>
              </a:spcBef>
              <a:spcAft>
                <a:spcPts val="0"/>
              </a:spcAft>
              <a:buSzPts val="1400"/>
              <a:buNone/>
              <a:defRPr/>
            </a:lvl3pPr>
            <a:lvl4pPr lvl="3" marR="0" algn="l">
              <a:spcBef>
                <a:spcPts val="0"/>
              </a:spcBef>
              <a:spcAft>
                <a:spcPts val="0"/>
              </a:spcAft>
              <a:buSzPts val="1400"/>
              <a:buNone/>
              <a:defRPr/>
            </a:lvl4pPr>
            <a:lvl5pPr lvl="4" marR="0" algn="l">
              <a:spcBef>
                <a:spcPts val="0"/>
              </a:spcBef>
              <a:spcAft>
                <a:spcPts val="0"/>
              </a:spcAft>
              <a:buSzPts val="1400"/>
              <a:buNone/>
              <a:defRPr/>
            </a:lvl5pPr>
            <a:lvl6pPr lvl="5" marR="0" algn="l">
              <a:spcBef>
                <a:spcPts val="0"/>
              </a:spcBef>
              <a:spcAft>
                <a:spcPts val="0"/>
              </a:spcAft>
              <a:buSzPts val="1400"/>
              <a:buNone/>
              <a:defRPr/>
            </a:lvl6pPr>
            <a:lvl7pPr lvl="6" marR="0" algn="l">
              <a:spcBef>
                <a:spcPts val="0"/>
              </a:spcBef>
              <a:spcAft>
                <a:spcPts val="0"/>
              </a:spcAft>
              <a:buSzPts val="1400"/>
              <a:buNone/>
              <a:defRPr/>
            </a:lvl7pPr>
            <a:lvl8pPr lvl="7" marR="0" algn="l">
              <a:spcBef>
                <a:spcPts val="0"/>
              </a:spcBef>
              <a:spcAft>
                <a:spcPts val="0"/>
              </a:spcAft>
              <a:buSzPts val="1400"/>
              <a:buNone/>
              <a:defRPr/>
            </a:lvl8pPr>
            <a:lvl9pPr lvl="8" marR="0" algn="l">
              <a:spcBef>
                <a:spcPts val="0"/>
              </a:spcBef>
              <a:spcAft>
                <a:spcPts val="0"/>
              </a:spcAft>
              <a:buSzPts val="1400"/>
              <a:buNone/>
              <a:defRPr/>
            </a:lvl9pPr>
          </a:lstStyle>
          <a:p/>
        </p:txBody>
      </p:sp>
      <p:sp>
        <p:nvSpPr>
          <p:cNvPr id="63" name="Google Shape;63;p14"/>
          <p:cNvSpPr txBox="1"/>
          <p:nvPr>
            <p:ph idx="12" type="sldNum"/>
          </p:nvPr>
        </p:nvSpPr>
        <p:spPr>
          <a:xfrm>
            <a:off x="6583679" y="4783454"/>
            <a:ext cx="2103120" cy="257174"/>
          </a:xfrm>
          <a:prstGeom prst="rect">
            <a:avLst/>
          </a:prstGeom>
          <a:noFill/>
          <a:ln>
            <a:noFill/>
          </a:ln>
        </p:spPr>
        <p:txBody>
          <a:bodyPr anchorCtr="0" anchor="t" bIns="0" lIns="0" spcFirstLastPara="1" rIns="0" wrap="square" tIns="0">
            <a:noAutofit/>
          </a:bodyPr>
          <a:lstStyle>
            <a:lvl1pPr indent="0" lvl="0" marL="0" marR="0" algn="r">
              <a:spcBef>
                <a:spcPts val="0"/>
              </a:spcBef>
              <a:buClr>
                <a:srgbClr val="888888"/>
              </a:buClr>
              <a:buSzPts val="450"/>
              <a:buFont typeface="Arial"/>
              <a:buNone/>
              <a:defRPr b="0" i="0" sz="1800" u="none" cap="none" strike="noStrike">
                <a:solidFill>
                  <a:srgbClr val="888888"/>
                </a:solidFill>
              </a:defRPr>
            </a:lvl1pPr>
            <a:lvl2pPr indent="0" lvl="1" marL="0" marR="0" algn="r">
              <a:spcBef>
                <a:spcPts val="0"/>
              </a:spcBef>
              <a:buClr>
                <a:srgbClr val="888888"/>
              </a:buClr>
              <a:buSzPts val="450"/>
              <a:buFont typeface="Arial"/>
              <a:buNone/>
              <a:defRPr b="0" i="0" sz="1800" u="none" cap="none" strike="noStrike">
                <a:solidFill>
                  <a:srgbClr val="888888"/>
                </a:solidFill>
              </a:defRPr>
            </a:lvl2pPr>
            <a:lvl3pPr indent="0" lvl="2" marL="0" marR="0" algn="r">
              <a:spcBef>
                <a:spcPts val="0"/>
              </a:spcBef>
              <a:buClr>
                <a:srgbClr val="888888"/>
              </a:buClr>
              <a:buSzPts val="450"/>
              <a:buFont typeface="Arial"/>
              <a:buNone/>
              <a:defRPr b="0" i="0" sz="1800" u="none" cap="none" strike="noStrike">
                <a:solidFill>
                  <a:srgbClr val="888888"/>
                </a:solidFill>
              </a:defRPr>
            </a:lvl3pPr>
            <a:lvl4pPr indent="0" lvl="3" marL="0" marR="0" algn="r">
              <a:spcBef>
                <a:spcPts val="0"/>
              </a:spcBef>
              <a:buClr>
                <a:srgbClr val="888888"/>
              </a:buClr>
              <a:buSzPts val="450"/>
              <a:buFont typeface="Arial"/>
              <a:buNone/>
              <a:defRPr b="0" i="0" sz="1800" u="none" cap="none" strike="noStrike">
                <a:solidFill>
                  <a:srgbClr val="888888"/>
                </a:solidFill>
              </a:defRPr>
            </a:lvl4pPr>
            <a:lvl5pPr indent="0" lvl="4" marL="0" marR="0" algn="r">
              <a:spcBef>
                <a:spcPts val="0"/>
              </a:spcBef>
              <a:buClr>
                <a:srgbClr val="888888"/>
              </a:buClr>
              <a:buSzPts val="450"/>
              <a:buFont typeface="Arial"/>
              <a:buNone/>
              <a:defRPr b="0" i="0" sz="1800" u="none" cap="none" strike="noStrike">
                <a:solidFill>
                  <a:srgbClr val="888888"/>
                </a:solidFill>
              </a:defRPr>
            </a:lvl5pPr>
            <a:lvl6pPr indent="0" lvl="5" marL="0" marR="0" algn="r">
              <a:spcBef>
                <a:spcPts val="0"/>
              </a:spcBef>
              <a:buClr>
                <a:srgbClr val="888888"/>
              </a:buClr>
              <a:buSzPts val="450"/>
              <a:buFont typeface="Arial"/>
              <a:buNone/>
              <a:defRPr b="0" i="0" sz="1800" u="none" cap="none" strike="noStrike">
                <a:solidFill>
                  <a:srgbClr val="888888"/>
                </a:solidFill>
              </a:defRPr>
            </a:lvl6pPr>
            <a:lvl7pPr indent="0" lvl="6" marL="0" marR="0" algn="r">
              <a:spcBef>
                <a:spcPts val="0"/>
              </a:spcBef>
              <a:buClr>
                <a:srgbClr val="888888"/>
              </a:buClr>
              <a:buSzPts val="450"/>
              <a:buFont typeface="Arial"/>
              <a:buNone/>
              <a:defRPr b="0" i="0" sz="1800" u="none" cap="none" strike="noStrike">
                <a:solidFill>
                  <a:srgbClr val="888888"/>
                </a:solidFill>
              </a:defRPr>
            </a:lvl7pPr>
            <a:lvl8pPr indent="0" lvl="7" marL="0" marR="0" algn="r">
              <a:spcBef>
                <a:spcPts val="0"/>
              </a:spcBef>
              <a:buClr>
                <a:srgbClr val="888888"/>
              </a:buClr>
              <a:buSzPts val="450"/>
              <a:buFont typeface="Arial"/>
              <a:buNone/>
              <a:defRPr b="0" i="0" sz="1800" u="none" cap="none" strike="noStrike">
                <a:solidFill>
                  <a:srgbClr val="888888"/>
                </a:solidFill>
              </a:defRPr>
            </a:lvl8pPr>
            <a:lvl9pPr indent="0" lvl="8" marL="0" marR="0" algn="r">
              <a:spcBef>
                <a:spcPts val="0"/>
              </a:spcBef>
              <a:buClr>
                <a:srgbClr val="888888"/>
              </a:buClr>
              <a:buSzPts val="450"/>
              <a:buFont typeface="Arial"/>
              <a:buNone/>
              <a:defRPr b="0" i="0" sz="1800" u="none" cap="none" strike="noStrike">
                <a:solidFill>
                  <a:srgbClr val="888888"/>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4_Title and Content">
  <p:cSld name="4_Title and Content">
    <p:spTree>
      <p:nvGrpSpPr>
        <p:cNvPr id="64" name="Shape 64"/>
        <p:cNvGrpSpPr/>
        <p:nvPr/>
      </p:nvGrpSpPr>
      <p:grpSpPr>
        <a:xfrm>
          <a:off x="0" y="0"/>
          <a:ext cx="0" cy="0"/>
          <a:chOff x="0" y="0"/>
          <a:chExt cx="0" cy="0"/>
        </a:xfrm>
      </p:grpSpPr>
      <p:sp>
        <p:nvSpPr>
          <p:cNvPr id="65" name="Google Shape;65;p15"/>
          <p:cNvSpPr txBox="1"/>
          <p:nvPr>
            <p:ph type="title"/>
          </p:nvPr>
        </p:nvSpPr>
        <p:spPr>
          <a:xfrm>
            <a:off x="1044001" y="756662"/>
            <a:ext cx="7055994" cy="773429"/>
          </a:xfrm>
          <a:prstGeom prst="rect">
            <a:avLst/>
          </a:prstGeom>
          <a:noFill/>
          <a:ln>
            <a:noFill/>
          </a:ln>
        </p:spPr>
        <p:txBody>
          <a:bodyPr anchorCtr="0" anchor="t" bIns="91425" lIns="91425" spcFirstLastPara="1" rIns="91425" wrap="square" tIns="91425">
            <a:noAutofit/>
          </a:bodyPr>
          <a:lstStyle>
            <a:lvl1pPr lvl="0" algn="ctr">
              <a:spcBef>
                <a:spcPts val="0"/>
              </a:spcBef>
              <a:spcAft>
                <a:spcPts val="0"/>
              </a:spcAft>
              <a:buClr>
                <a:schemeClr val="dk1"/>
              </a:buClr>
              <a:buSzPts val="3200"/>
              <a:buFont typeface="Arial"/>
              <a:buNone/>
              <a:defRPr b="1" i="0" sz="32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6" name="Google Shape;66;p15"/>
          <p:cNvSpPr txBox="1"/>
          <p:nvPr>
            <p:ph idx="1" type="body"/>
          </p:nvPr>
        </p:nvSpPr>
        <p:spPr>
          <a:xfrm>
            <a:off x="901776" y="2093556"/>
            <a:ext cx="7340444" cy="1957863"/>
          </a:xfrm>
          <a:prstGeom prst="rect">
            <a:avLst/>
          </a:prstGeom>
          <a:noFill/>
          <a:ln>
            <a:noFill/>
          </a:ln>
        </p:spPr>
        <p:txBody>
          <a:bodyPr anchorCtr="0" anchor="t" bIns="91425" lIns="91425" spcFirstLastPara="1" rIns="91425" wrap="square" tIns="91425">
            <a:noAutofit/>
          </a:bodyPr>
          <a:lstStyle>
            <a:lvl1pPr indent="-431800" lvl="0" marL="457200" algn="l">
              <a:spcBef>
                <a:spcPts val="0"/>
              </a:spcBef>
              <a:spcAft>
                <a:spcPts val="0"/>
              </a:spcAft>
              <a:buClr>
                <a:schemeClr val="dk1"/>
              </a:buClr>
              <a:buSzPts val="3200"/>
              <a:buChar char="•"/>
              <a:defRPr b="0" i="0" sz="3200">
                <a:solidFill>
                  <a:schemeClr val="dk1"/>
                </a:solidFill>
                <a:latin typeface="Arial"/>
                <a:ea typeface="Arial"/>
                <a:cs typeface="Arial"/>
                <a:sym typeface="Arial"/>
              </a:defRPr>
            </a:lvl1pPr>
            <a:lvl2pPr indent="-406400" lvl="1" marL="914400" algn="l">
              <a:spcBef>
                <a:spcPts val="0"/>
              </a:spcBef>
              <a:spcAft>
                <a:spcPts val="0"/>
              </a:spcAft>
              <a:buClr>
                <a:schemeClr val="dk1"/>
              </a:buClr>
              <a:buSzPts val="2800"/>
              <a:buChar char="–"/>
              <a:defRPr>
                <a:latin typeface="Calibri"/>
                <a:ea typeface="Calibri"/>
                <a:cs typeface="Calibri"/>
                <a:sym typeface="Calibri"/>
              </a:defRPr>
            </a:lvl2pPr>
            <a:lvl3pPr indent="-381000" lvl="2" marL="1371600" algn="l">
              <a:spcBef>
                <a:spcPts val="0"/>
              </a:spcBef>
              <a:spcAft>
                <a:spcPts val="0"/>
              </a:spcAft>
              <a:buClr>
                <a:schemeClr val="dk1"/>
              </a:buClr>
              <a:buSzPts val="2400"/>
              <a:buChar char="•"/>
              <a:defRPr>
                <a:latin typeface="Calibri"/>
                <a:ea typeface="Calibri"/>
                <a:cs typeface="Calibri"/>
                <a:sym typeface="Calibri"/>
              </a:defRPr>
            </a:lvl3pPr>
            <a:lvl4pPr indent="-355600" lvl="3" marL="1828800" algn="l">
              <a:spcBef>
                <a:spcPts val="0"/>
              </a:spcBef>
              <a:spcAft>
                <a:spcPts val="0"/>
              </a:spcAft>
              <a:buClr>
                <a:schemeClr val="dk1"/>
              </a:buClr>
              <a:buSzPts val="2000"/>
              <a:buChar char="–"/>
              <a:defRPr>
                <a:latin typeface="Calibri"/>
                <a:ea typeface="Calibri"/>
                <a:cs typeface="Calibri"/>
                <a:sym typeface="Calibri"/>
              </a:defRPr>
            </a:lvl4pPr>
            <a:lvl5pPr indent="-355600" lvl="4" marL="2286000" algn="l">
              <a:spcBef>
                <a:spcPts val="0"/>
              </a:spcBef>
              <a:spcAft>
                <a:spcPts val="0"/>
              </a:spcAft>
              <a:buClr>
                <a:schemeClr val="dk1"/>
              </a:buClr>
              <a:buSzPts val="2000"/>
              <a:buChar char="»"/>
              <a:defRPr>
                <a:latin typeface="Calibri"/>
                <a:ea typeface="Calibri"/>
                <a:cs typeface="Calibri"/>
                <a:sym typeface="Calibri"/>
              </a:defRPr>
            </a:lvl5pPr>
            <a:lvl6pPr indent="-355600" lvl="5" marL="2743200" algn="l">
              <a:spcBef>
                <a:spcPts val="0"/>
              </a:spcBef>
              <a:spcAft>
                <a:spcPts val="0"/>
              </a:spcAft>
              <a:buClr>
                <a:schemeClr val="dk1"/>
              </a:buClr>
              <a:buSzPts val="2000"/>
              <a:buChar char="•"/>
              <a:defRPr>
                <a:latin typeface="Calibri"/>
                <a:ea typeface="Calibri"/>
                <a:cs typeface="Calibri"/>
                <a:sym typeface="Calibri"/>
              </a:defRPr>
            </a:lvl6pPr>
            <a:lvl7pPr indent="-355600" lvl="6" marL="3200400" algn="l">
              <a:spcBef>
                <a:spcPts val="0"/>
              </a:spcBef>
              <a:spcAft>
                <a:spcPts val="0"/>
              </a:spcAft>
              <a:buClr>
                <a:schemeClr val="dk1"/>
              </a:buClr>
              <a:buSzPts val="2000"/>
              <a:buChar char="•"/>
              <a:defRPr>
                <a:latin typeface="Calibri"/>
                <a:ea typeface="Calibri"/>
                <a:cs typeface="Calibri"/>
                <a:sym typeface="Calibri"/>
              </a:defRPr>
            </a:lvl7pPr>
            <a:lvl8pPr indent="-355600" lvl="7" marL="3657600" algn="l">
              <a:spcBef>
                <a:spcPts val="0"/>
              </a:spcBef>
              <a:spcAft>
                <a:spcPts val="0"/>
              </a:spcAft>
              <a:buClr>
                <a:schemeClr val="dk1"/>
              </a:buClr>
              <a:buSzPts val="2000"/>
              <a:buChar char="•"/>
              <a:defRPr>
                <a:latin typeface="Calibri"/>
                <a:ea typeface="Calibri"/>
                <a:cs typeface="Calibri"/>
                <a:sym typeface="Calibri"/>
              </a:defRPr>
            </a:lvl8pPr>
            <a:lvl9pPr indent="-355600" lvl="8" marL="4114800" algn="l">
              <a:spcBef>
                <a:spcPts val="0"/>
              </a:spcBef>
              <a:spcAft>
                <a:spcPts val="0"/>
              </a:spcAft>
              <a:buClr>
                <a:schemeClr val="dk1"/>
              </a:buClr>
              <a:buSzPts val="2000"/>
              <a:buChar char="•"/>
              <a:defRPr>
                <a:latin typeface="Calibri"/>
                <a:ea typeface="Calibri"/>
                <a:cs typeface="Calibri"/>
                <a:sym typeface="Calibri"/>
              </a:defRPr>
            </a:lvl9pPr>
          </a:lstStyle>
          <a:p/>
        </p:txBody>
      </p:sp>
      <p:sp>
        <p:nvSpPr>
          <p:cNvPr id="67" name="Google Shape;67;p15"/>
          <p:cNvSpPr txBox="1"/>
          <p:nvPr>
            <p:ph idx="11" type="ftr"/>
          </p:nvPr>
        </p:nvSpPr>
        <p:spPr>
          <a:xfrm>
            <a:off x="3108959" y="4783454"/>
            <a:ext cx="2926079" cy="257174"/>
          </a:xfrm>
          <a:prstGeom prst="rect">
            <a:avLst/>
          </a:prstGeom>
          <a:noFill/>
          <a:ln>
            <a:noFill/>
          </a:ln>
        </p:spPr>
        <p:txBody>
          <a:bodyPr anchorCtr="0" anchor="t" bIns="91425" lIns="91425" spcFirstLastPara="1" rIns="91425" wrap="square" tIns="91425">
            <a:noAutofit/>
          </a:bodyPr>
          <a:lstStyle>
            <a:lvl1pPr lvl="0" marR="0" algn="ctr">
              <a:spcBef>
                <a:spcPts val="0"/>
              </a:spcBef>
              <a:spcAft>
                <a:spcPts val="0"/>
              </a:spcAft>
              <a:buSzPts val="1400"/>
              <a:buNone/>
              <a:defRPr b="0" i="0" sz="1800" u="none" cap="none" strike="noStrike">
                <a:solidFill>
                  <a:srgbClr val="888888"/>
                </a:solidFill>
              </a:defRPr>
            </a:lvl1pPr>
            <a:lvl2pPr lvl="1" marR="0" algn="l">
              <a:spcBef>
                <a:spcPts val="0"/>
              </a:spcBef>
              <a:spcAft>
                <a:spcPts val="0"/>
              </a:spcAft>
              <a:buSzPts val="1400"/>
              <a:buNone/>
              <a:defRPr/>
            </a:lvl2pPr>
            <a:lvl3pPr lvl="2" marR="0" algn="l">
              <a:spcBef>
                <a:spcPts val="0"/>
              </a:spcBef>
              <a:spcAft>
                <a:spcPts val="0"/>
              </a:spcAft>
              <a:buSzPts val="1400"/>
              <a:buNone/>
              <a:defRPr/>
            </a:lvl3pPr>
            <a:lvl4pPr lvl="3" marR="0" algn="l">
              <a:spcBef>
                <a:spcPts val="0"/>
              </a:spcBef>
              <a:spcAft>
                <a:spcPts val="0"/>
              </a:spcAft>
              <a:buSzPts val="1400"/>
              <a:buNone/>
              <a:defRPr/>
            </a:lvl4pPr>
            <a:lvl5pPr lvl="4" marR="0" algn="l">
              <a:spcBef>
                <a:spcPts val="0"/>
              </a:spcBef>
              <a:spcAft>
                <a:spcPts val="0"/>
              </a:spcAft>
              <a:buSzPts val="1400"/>
              <a:buNone/>
              <a:defRPr/>
            </a:lvl5pPr>
            <a:lvl6pPr lvl="5" marR="0" algn="l">
              <a:spcBef>
                <a:spcPts val="0"/>
              </a:spcBef>
              <a:spcAft>
                <a:spcPts val="0"/>
              </a:spcAft>
              <a:buSzPts val="1400"/>
              <a:buNone/>
              <a:defRPr/>
            </a:lvl6pPr>
            <a:lvl7pPr lvl="6" marR="0" algn="l">
              <a:spcBef>
                <a:spcPts val="0"/>
              </a:spcBef>
              <a:spcAft>
                <a:spcPts val="0"/>
              </a:spcAft>
              <a:buSzPts val="1400"/>
              <a:buNone/>
              <a:defRPr/>
            </a:lvl7pPr>
            <a:lvl8pPr lvl="7" marR="0" algn="l">
              <a:spcBef>
                <a:spcPts val="0"/>
              </a:spcBef>
              <a:spcAft>
                <a:spcPts val="0"/>
              </a:spcAft>
              <a:buSzPts val="1400"/>
              <a:buNone/>
              <a:defRPr/>
            </a:lvl8pPr>
            <a:lvl9pPr lvl="8" marR="0" algn="l">
              <a:spcBef>
                <a:spcPts val="0"/>
              </a:spcBef>
              <a:spcAft>
                <a:spcPts val="0"/>
              </a:spcAft>
              <a:buSzPts val="1400"/>
              <a:buNone/>
              <a:defRPr/>
            </a:lvl9pPr>
          </a:lstStyle>
          <a:p/>
        </p:txBody>
      </p:sp>
      <p:sp>
        <p:nvSpPr>
          <p:cNvPr id="68" name="Google Shape;68;p15"/>
          <p:cNvSpPr txBox="1"/>
          <p:nvPr>
            <p:ph idx="10" type="dt"/>
          </p:nvPr>
        </p:nvSpPr>
        <p:spPr>
          <a:xfrm>
            <a:off x="457200" y="4783454"/>
            <a:ext cx="2103120" cy="257174"/>
          </a:xfrm>
          <a:prstGeom prst="rect">
            <a:avLst/>
          </a:prstGeom>
          <a:noFill/>
          <a:ln>
            <a:noFill/>
          </a:ln>
        </p:spPr>
        <p:txBody>
          <a:bodyPr anchorCtr="0" anchor="t" bIns="91425" lIns="91425" spcFirstLastPara="1" rIns="91425" wrap="square" tIns="91425">
            <a:noAutofit/>
          </a:bodyPr>
          <a:lstStyle>
            <a:lvl1pPr lvl="0" marR="0" algn="l">
              <a:spcBef>
                <a:spcPts val="0"/>
              </a:spcBef>
              <a:spcAft>
                <a:spcPts val="0"/>
              </a:spcAft>
              <a:buSzPts val="1400"/>
              <a:buNone/>
              <a:defRPr b="0" i="0" sz="1800" u="none" cap="none" strike="noStrike">
                <a:solidFill>
                  <a:srgbClr val="888888"/>
                </a:solidFill>
              </a:defRPr>
            </a:lvl1pPr>
            <a:lvl2pPr lvl="1" marR="0" algn="l">
              <a:spcBef>
                <a:spcPts val="0"/>
              </a:spcBef>
              <a:spcAft>
                <a:spcPts val="0"/>
              </a:spcAft>
              <a:buSzPts val="1400"/>
              <a:buNone/>
              <a:defRPr/>
            </a:lvl2pPr>
            <a:lvl3pPr lvl="2" marR="0" algn="l">
              <a:spcBef>
                <a:spcPts val="0"/>
              </a:spcBef>
              <a:spcAft>
                <a:spcPts val="0"/>
              </a:spcAft>
              <a:buSzPts val="1400"/>
              <a:buNone/>
              <a:defRPr/>
            </a:lvl3pPr>
            <a:lvl4pPr lvl="3" marR="0" algn="l">
              <a:spcBef>
                <a:spcPts val="0"/>
              </a:spcBef>
              <a:spcAft>
                <a:spcPts val="0"/>
              </a:spcAft>
              <a:buSzPts val="1400"/>
              <a:buNone/>
              <a:defRPr/>
            </a:lvl4pPr>
            <a:lvl5pPr lvl="4" marR="0" algn="l">
              <a:spcBef>
                <a:spcPts val="0"/>
              </a:spcBef>
              <a:spcAft>
                <a:spcPts val="0"/>
              </a:spcAft>
              <a:buSzPts val="1400"/>
              <a:buNone/>
              <a:defRPr/>
            </a:lvl5pPr>
            <a:lvl6pPr lvl="5" marR="0" algn="l">
              <a:spcBef>
                <a:spcPts val="0"/>
              </a:spcBef>
              <a:spcAft>
                <a:spcPts val="0"/>
              </a:spcAft>
              <a:buSzPts val="1400"/>
              <a:buNone/>
              <a:defRPr/>
            </a:lvl6pPr>
            <a:lvl7pPr lvl="6" marR="0" algn="l">
              <a:spcBef>
                <a:spcPts val="0"/>
              </a:spcBef>
              <a:spcAft>
                <a:spcPts val="0"/>
              </a:spcAft>
              <a:buSzPts val="1400"/>
              <a:buNone/>
              <a:defRPr/>
            </a:lvl7pPr>
            <a:lvl8pPr lvl="7" marR="0" algn="l">
              <a:spcBef>
                <a:spcPts val="0"/>
              </a:spcBef>
              <a:spcAft>
                <a:spcPts val="0"/>
              </a:spcAft>
              <a:buSzPts val="1400"/>
              <a:buNone/>
              <a:defRPr/>
            </a:lvl8pPr>
            <a:lvl9pPr lvl="8" marR="0" algn="l">
              <a:spcBef>
                <a:spcPts val="0"/>
              </a:spcBef>
              <a:spcAft>
                <a:spcPts val="0"/>
              </a:spcAft>
              <a:buSzPts val="1400"/>
              <a:buNone/>
              <a:defRPr/>
            </a:lvl9pPr>
          </a:lstStyle>
          <a:p/>
        </p:txBody>
      </p:sp>
      <p:sp>
        <p:nvSpPr>
          <p:cNvPr id="69" name="Google Shape;69;p15"/>
          <p:cNvSpPr txBox="1"/>
          <p:nvPr>
            <p:ph idx="12" type="sldNum"/>
          </p:nvPr>
        </p:nvSpPr>
        <p:spPr>
          <a:xfrm>
            <a:off x="6583679" y="4783454"/>
            <a:ext cx="2103120" cy="257174"/>
          </a:xfrm>
          <a:prstGeom prst="rect">
            <a:avLst/>
          </a:prstGeom>
          <a:noFill/>
          <a:ln>
            <a:noFill/>
          </a:ln>
        </p:spPr>
        <p:txBody>
          <a:bodyPr anchorCtr="0" anchor="t" bIns="0" lIns="0" spcFirstLastPara="1" rIns="0" wrap="square" tIns="0">
            <a:noAutofit/>
          </a:bodyPr>
          <a:lstStyle>
            <a:lvl1pPr indent="0" lvl="0" marL="0" marR="0" algn="r">
              <a:spcBef>
                <a:spcPts val="0"/>
              </a:spcBef>
              <a:buClr>
                <a:srgbClr val="888888"/>
              </a:buClr>
              <a:buSzPts val="450"/>
              <a:buFont typeface="Arial"/>
              <a:buNone/>
              <a:defRPr b="0" i="0" sz="1800" u="none" cap="none" strike="noStrike">
                <a:solidFill>
                  <a:srgbClr val="888888"/>
                </a:solidFill>
              </a:defRPr>
            </a:lvl1pPr>
            <a:lvl2pPr indent="0" lvl="1" marL="0" marR="0" algn="r">
              <a:spcBef>
                <a:spcPts val="0"/>
              </a:spcBef>
              <a:buClr>
                <a:srgbClr val="888888"/>
              </a:buClr>
              <a:buSzPts val="450"/>
              <a:buFont typeface="Arial"/>
              <a:buNone/>
              <a:defRPr b="0" i="0" sz="1800" u="none" cap="none" strike="noStrike">
                <a:solidFill>
                  <a:srgbClr val="888888"/>
                </a:solidFill>
              </a:defRPr>
            </a:lvl2pPr>
            <a:lvl3pPr indent="0" lvl="2" marL="0" marR="0" algn="r">
              <a:spcBef>
                <a:spcPts val="0"/>
              </a:spcBef>
              <a:buClr>
                <a:srgbClr val="888888"/>
              </a:buClr>
              <a:buSzPts val="450"/>
              <a:buFont typeface="Arial"/>
              <a:buNone/>
              <a:defRPr b="0" i="0" sz="1800" u="none" cap="none" strike="noStrike">
                <a:solidFill>
                  <a:srgbClr val="888888"/>
                </a:solidFill>
              </a:defRPr>
            </a:lvl3pPr>
            <a:lvl4pPr indent="0" lvl="3" marL="0" marR="0" algn="r">
              <a:spcBef>
                <a:spcPts val="0"/>
              </a:spcBef>
              <a:buClr>
                <a:srgbClr val="888888"/>
              </a:buClr>
              <a:buSzPts val="450"/>
              <a:buFont typeface="Arial"/>
              <a:buNone/>
              <a:defRPr b="0" i="0" sz="1800" u="none" cap="none" strike="noStrike">
                <a:solidFill>
                  <a:srgbClr val="888888"/>
                </a:solidFill>
              </a:defRPr>
            </a:lvl4pPr>
            <a:lvl5pPr indent="0" lvl="4" marL="0" marR="0" algn="r">
              <a:spcBef>
                <a:spcPts val="0"/>
              </a:spcBef>
              <a:buClr>
                <a:srgbClr val="888888"/>
              </a:buClr>
              <a:buSzPts val="450"/>
              <a:buFont typeface="Arial"/>
              <a:buNone/>
              <a:defRPr b="0" i="0" sz="1800" u="none" cap="none" strike="noStrike">
                <a:solidFill>
                  <a:srgbClr val="888888"/>
                </a:solidFill>
              </a:defRPr>
            </a:lvl5pPr>
            <a:lvl6pPr indent="0" lvl="5" marL="0" marR="0" algn="r">
              <a:spcBef>
                <a:spcPts val="0"/>
              </a:spcBef>
              <a:buClr>
                <a:srgbClr val="888888"/>
              </a:buClr>
              <a:buSzPts val="450"/>
              <a:buFont typeface="Arial"/>
              <a:buNone/>
              <a:defRPr b="0" i="0" sz="1800" u="none" cap="none" strike="noStrike">
                <a:solidFill>
                  <a:srgbClr val="888888"/>
                </a:solidFill>
              </a:defRPr>
            </a:lvl6pPr>
            <a:lvl7pPr indent="0" lvl="6" marL="0" marR="0" algn="r">
              <a:spcBef>
                <a:spcPts val="0"/>
              </a:spcBef>
              <a:buClr>
                <a:srgbClr val="888888"/>
              </a:buClr>
              <a:buSzPts val="450"/>
              <a:buFont typeface="Arial"/>
              <a:buNone/>
              <a:defRPr b="0" i="0" sz="1800" u="none" cap="none" strike="noStrike">
                <a:solidFill>
                  <a:srgbClr val="888888"/>
                </a:solidFill>
              </a:defRPr>
            </a:lvl7pPr>
            <a:lvl8pPr indent="0" lvl="7" marL="0" marR="0" algn="r">
              <a:spcBef>
                <a:spcPts val="0"/>
              </a:spcBef>
              <a:buClr>
                <a:srgbClr val="888888"/>
              </a:buClr>
              <a:buSzPts val="450"/>
              <a:buFont typeface="Arial"/>
              <a:buNone/>
              <a:defRPr b="0" i="0" sz="1800" u="none" cap="none" strike="noStrike">
                <a:solidFill>
                  <a:srgbClr val="888888"/>
                </a:solidFill>
              </a:defRPr>
            </a:lvl8pPr>
            <a:lvl9pPr indent="0" lvl="8" marL="0" marR="0" algn="r">
              <a:spcBef>
                <a:spcPts val="0"/>
              </a:spcBef>
              <a:buClr>
                <a:srgbClr val="888888"/>
              </a:buClr>
              <a:buSzPts val="450"/>
              <a:buFont typeface="Arial"/>
              <a:buNone/>
              <a:defRPr b="0" i="0" sz="1800" u="none" cap="none" strike="noStrike">
                <a:solidFill>
                  <a:srgbClr val="888888"/>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0_Title and Content">
  <p:cSld name="20_Title and Content">
    <p:spTree>
      <p:nvGrpSpPr>
        <p:cNvPr id="70" name="Shape 70"/>
        <p:cNvGrpSpPr/>
        <p:nvPr/>
      </p:nvGrpSpPr>
      <p:grpSpPr>
        <a:xfrm>
          <a:off x="0" y="0"/>
          <a:ext cx="0" cy="0"/>
          <a:chOff x="0" y="0"/>
          <a:chExt cx="0" cy="0"/>
        </a:xfrm>
      </p:grpSpPr>
      <p:sp>
        <p:nvSpPr>
          <p:cNvPr id="71" name="Google Shape;71;p16"/>
          <p:cNvSpPr txBox="1"/>
          <p:nvPr>
            <p:ph type="title"/>
          </p:nvPr>
        </p:nvSpPr>
        <p:spPr>
          <a:xfrm>
            <a:off x="1044001" y="756662"/>
            <a:ext cx="7055994" cy="773429"/>
          </a:xfrm>
          <a:prstGeom prst="rect">
            <a:avLst/>
          </a:prstGeom>
          <a:noFill/>
          <a:ln>
            <a:noFill/>
          </a:ln>
        </p:spPr>
        <p:txBody>
          <a:bodyPr anchorCtr="0" anchor="t" bIns="91425" lIns="91425" spcFirstLastPara="1" rIns="91425" wrap="square" tIns="91425">
            <a:noAutofit/>
          </a:bodyPr>
          <a:lstStyle>
            <a:lvl1pPr lvl="0" algn="ctr">
              <a:spcBef>
                <a:spcPts val="0"/>
              </a:spcBef>
              <a:spcAft>
                <a:spcPts val="0"/>
              </a:spcAft>
              <a:buClr>
                <a:schemeClr val="dk1"/>
              </a:buClr>
              <a:buSzPts val="3200"/>
              <a:buFont typeface="Arial"/>
              <a:buNone/>
              <a:defRPr b="1" i="0" sz="32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2" name="Google Shape;72;p16"/>
          <p:cNvSpPr txBox="1"/>
          <p:nvPr>
            <p:ph idx="1" type="body"/>
          </p:nvPr>
        </p:nvSpPr>
        <p:spPr>
          <a:xfrm>
            <a:off x="901776" y="2093556"/>
            <a:ext cx="7340444" cy="1957863"/>
          </a:xfrm>
          <a:prstGeom prst="rect">
            <a:avLst/>
          </a:prstGeom>
          <a:noFill/>
          <a:ln>
            <a:noFill/>
          </a:ln>
        </p:spPr>
        <p:txBody>
          <a:bodyPr anchorCtr="0" anchor="t" bIns="91425" lIns="91425" spcFirstLastPara="1" rIns="91425" wrap="square" tIns="91425">
            <a:noAutofit/>
          </a:bodyPr>
          <a:lstStyle>
            <a:lvl1pPr indent="-431800" lvl="0" marL="457200" algn="l">
              <a:spcBef>
                <a:spcPts val="0"/>
              </a:spcBef>
              <a:spcAft>
                <a:spcPts val="0"/>
              </a:spcAft>
              <a:buClr>
                <a:schemeClr val="dk1"/>
              </a:buClr>
              <a:buSzPts val="3200"/>
              <a:buChar char="•"/>
              <a:defRPr b="0" i="0" sz="3200">
                <a:solidFill>
                  <a:schemeClr val="dk1"/>
                </a:solidFill>
                <a:latin typeface="Arial"/>
                <a:ea typeface="Arial"/>
                <a:cs typeface="Arial"/>
                <a:sym typeface="Arial"/>
              </a:defRPr>
            </a:lvl1pPr>
            <a:lvl2pPr indent="-406400" lvl="1" marL="914400" algn="l">
              <a:spcBef>
                <a:spcPts val="0"/>
              </a:spcBef>
              <a:spcAft>
                <a:spcPts val="0"/>
              </a:spcAft>
              <a:buClr>
                <a:schemeClr val="dk1"/>
              </a:buClr>
              <a:buSzPts val="2800"/>
              <a:buChar char="–"/>
              <a:defRPr>
                <a:latin typeface="Calibri"/>
                <a:ea typeface="Calibri"/>
                <a:cs typeface="Calibri"/>
                <a:sym typeface="Calibri"/>
              </a:defRPr>
            </a:lvl2pPr>
            <a:lvl3pPr indent="-381000" lvl="2" marL="1371600" algn="l">
              <a:spcBef>
                <a:spcPts val="0"/>
              </a:spcBef>
              <a:spcAft>
                <a:spcPts val="0"/>
              </a:spcAft>
              <a:buClr>
                <a:schemeClr val="dk1"/>
              </a:buClr>
              <a:buSzPts val="2400"/>
              <a:buChar char="•"/>
              <a:defRPr>
                <a:latin typeface="Calibri"/>
                <a:ea typeface="Calibri"/>
                <a:cs typeface="Calibri"/>
                <a:sym typeface="Calibri"/>
              </a:defRPr>
            </a:lvl3pPr>
            <a:lvl4pPr indent="-355600" lvl="3" marL="1828800" algn="l">
              <a:spcBef>
                <a:spcPts val="0"/>
              </a:spcBef>
              <a:spcAft>
                <a:spcPts val="0"/>
              </a:spcAft>
              <a:buClr>
                <a:schemeClr val="dk1"/>
              </a:buClr>
              <a:buSzPts val="2000"/>
              <a:buChar char="–"/>
              <a:defRPr>
                <a:latin typeface="Calibri"/>
                <a:ea typeface="Calibri"/>
                <a:cs typeface="Calibri"/>
                <a:sym typeface="Calibri"/>
              </a:defRPr>
            </a:lvl4pPr>
            <a:lvl5pPr indent="-355600" lvl="4" marL="2286000" algn="l">
              <a:spcBef>
                <a:spcPts val="0"/>
              </a:spcBef>
              <a:spcAft>
                <a:spcPts val="0"/>
              </a:spcAft>
              <a:buClr>
                <a:schemeClr val="dk1"/>
              </a:buClr>
              <a:buSzPts val="2000"/>
              <a:buChar char="»"/>
              <a:defRPr>
                <a:latin typeface="Calibri"/>
                <a:ea typeface="Calibri"/>
                <a:cs typeface="Calibri"/>
                <a:sym typeface="Calibri"/>
              </a:defRPr>
            </a:lvl5pPr>
            <a:lvl6pPr indent="-355600" lvl="5" marL="2743200" algn="l">
              <a:spcBef>
                <a:spcPts val="0"/>
              </a:spcBef>
              <a:spcAft>
                <a:spcPts val="0"/>
              </a:spcAft>
              <a:buClr>
                <a:schemeClr val="dk1"/>
              </a:buClr>
              <a:buSzPts val="2000"/>
              <a:buChar char="•"/>
              <a:defRPr>
                <a:latin typeface="Calibri"/>
                <a:ea typeface="Calibri"/>
                <a:cs typeface="Calibri"/>
                <a:sym typeface="Calibri"/>
              </a:defRPr>
            </a:lvl6pPr>
            <a:lvl7pPr indent="-355600" lvl="6" marL="3200400" algn="l">
              <a:spcBef>
                <a:spcPts val="0"/>
              </a:spcBef>
              <a:spcAft>
                <a:spcPts val="0"/>
              </a:spcAft>
              <a:buClr>
                <a:schemeClr val="dk1"/>
              </a:buClr>
              <a:buSzPts val="2000"/>
              <a:buChar char="•"/>
              <a:defRPr>
                <a:latin typeface="Calibri"/>
                <a:ea typeface="Calibri"/>
                <a:cs typeface="Calibri"/>
                <a:sym typeface="Calibri"/>
              </a:defRPr>
            </a:lvl7pPr>
            <a:lvl8pPr indent="-355600" lvl="7" marL="3657600" algn="l">
              <a:spcBef>
                <a:spcPts val="0"/>
              </a:spcBef>
              <a:spcAft>
                <a:spcPts val="0"/>
              </a:spcAft>
              <a:buClr>
                <a:schemeClr val="dk1"/>
              </a:buClr>
              <a:buSzPts val="2000"/>
              <a:buChar char="•"/>
              <a:defRPr>
                <a:latin typeface="Calibri"/>
                <a:ea typeface="Calibri"/>
                <a:cs typeface="Calibri"/>
                <a:sym typeface="Calibri"/>
              </a:defRPr>
            </a:lvl8pPr>
            <a:lvl9pPr indent="-355600" lvl="8" marL="4114800" algn="l">
              <a:spcBef>
                <a:spcPts val="0"/>
              </a:spcBef>
              <a:spcAft>
                <a:spcPts val="0"/>
              </a:spcAft>
              <a:buClr>
                <a:schemeClr val="dk1"/>
              </a:buClr>
              <a:buSzPts val="2000"/>
              <a:buChar char="•"/>
              <a:defRPr>
                <a:latin typeface="Calibri"/>
                <a:ea typeface="Calibri"/>
                <a:cs typeface="Calibri"/>
                <a:sym typeface="Calibri"/>
              </a:defRPr>
            </a:lvl9pPr>
          </a:lstStyle>
          <a:p/>
        </p:txBody>
      </p:sp>
      <p:sp>
        <p:nvSpPr>
          <p:cNvPr id="73" name="Google Shape;73;p16"/>
          <p:cNvSpPr txBox="1"/>
          <p:nvPr>
            <p:ph idx="11" type="ftr"/>
          </p:nvPr>
        </p:nvSpPr>
        <p:spPr>
          <a:xfrm>
            <a:off x="3108959" y="4783454"/>
            <a:ext cx="2926079" cy="257174"/>
          </a:xfrm>
          <a:prstGeom prst="rect">
            <a:avLst/>
          </a:prstGeom>
          <a:noFill/>
          <a:ln>
            <a:noFill/>
          </a:ln>
        </p:spPr>
        <p:txBody>
          <a:bodyPr anchorCtr="0" anchor="t" bIns="91425" lIns="91425" spcFirstLastPara="1" rIns="91425" wrap="square" tIns="91425">
            <a:noAutofit/>
          </a:bodyPr>
          <a:lstStyle>
            <a:lvl1pPr lvl="0" marR="0" algn="ctr">
              <a:spcBef>
                <a:spcPts val="0"/>
              </a:spcBef>
              <a:spcAft>
                <a:spcPts val="0"/>
              </a:spcAft>
              <a:buSzPts val="1400"/>
              <a:buNone/>
              <a:defRPr b="0" i="0" sz="1800" u="none" cap="none" strike="noStrike">
                <a:solidFill>
                  <a:srgbClr val="888888"/>
                </a:solidFill>
              </a:defRPr>
            </a:lvl1pPr>
            <a:lvl2pPr lvl="1" marR="0" algn="l">
              <a:spcBef>
                <a:spcPts val="0"/>
              </a:spcBef>
              <a:spcAft>
                <a:spcPts val="0"/>
              </a:spcAft>
              <a:buSzPts val="1400"/>
              <a:buNone/>
              <a:defRPr/>
            </a:lvl2pPr>
            <a:lvl3pPr lvl="2" marR="0" algn="l">
              <a:spcBef>
                <a:spcPts val="0"/>
              </a:spcBef>
              <a:spcAft>
                <a:spcPts val="0"/>
              </a:spcAft>
              <a:buSzPts val="1400"/>
              <a:buNone/>
              <a:defRPr/>
            </a:lvl3pPr>
            <a:lvl4pPr lvl="3" marR="0" algn="l">
              <a:spcBef>
                <a:spcPts val="0"/>
              </a:spcBef>
              <a:spcAft>
                <a:spcPts val="0"/>
              </a:spcAft>
              <a:buSzPts val="1400"/>
              <a:buNone/>
              <a:defRPr/>
            </a:lvl4pPr>
            <a:lvl5pPr lvl="4" marR="0" algn="l">
              <a:spcBef>
                <a:spcPts val="0"/>
              </a:spcBef>
              <a:spcAft>
                <a:spcPts val="0"/>
              </a:spcAft>
              <a:buSzPts val="1400"/>
              <a:buNone/>
              <a:defRPr/>
            </a:lvl5pPr>
            <a:lvl6pPr lvl="5" marR="0" algn="l">
              <a:spcBef>
                <a:spcPts val="0"/>
              </a:spcBef>
              <a:spcAft>
                <a:spcPts val="0"/>
              </a:spcAft>
              <a:buSzPts val="1400"/>
              <a:buNone/>
              <a:defRPr/>
            </a:lvl6pPr>
            <a:lvl7pPr lvl="6" marR="0" algn="l">
              <a:spcBef>
                <a:spcPts val="0"/>
              </a:spcBef>
              <a:spcAft>
                <a:spcPts val="0"/>
              </a:spcAft>
              <a:buSzPts val="1400"/>
              <a:buNone/>
              <a:defRPr/>
            </a:lvl7pPr>
            <a:lvl8pPr lvl="7" marR="0" algn="l">
              <a:spcBef>
                <a:spcPts val="0"/>
              </a:spcBef>
              <a:spcAft>
                <a:spcPts val="0"/>
              </a:spcAft>
              <a:buSzPts val="1400"/>
              <a:buNone/>
              <a:defRPr/>
            </a:lvl8pPr>
            <a:lvl9pPr lvl="8" marR="0" algn="l">
              <a:spcBef>
                <a:spcPts val="0"/>
              </a:spcBef>
              <a:spcAft>
                <a:spcPts val="0"/>
              </a:spcAft>
              <a:buSzPts val="1400"/>
              <a:buNone/>
              <a:defRPr/>
            </a:lvl9pPr>
          </a:lstStyle>
          <a:p/>
        </p:txBody>
      </p:sp>
      <p:sp>
        <p:nvSpPr>
          <p:cNvPr id="74" name="Google Shape;74;p16"/>
          <p:cNvSpPr txBox="1"/>
          <p:nvPr>
            <p:ph idx="10" type="dt"/>
          </p:nvPr>
        </p:nvSpPr>
        <p:spPr>
          <a:xfrm>
            <a:off x="457200" y="4783454"/>
            <a:ext cx="2103120" cy="257174"/>
          </a:xfrm>
          <a:prstGeom prst="rect">
            <a:avLst/>
          </a:prstGeom>
          <a:noFill/>
          <a:ln>
            <a:noFill/>
          </a:ln>
        </p:spPr>
        <p:txBody>
          <a:bodyPr anchorCtr="0" anchor="t" bIns="91425" lIns="91425" spcFirstLastPara="1" rIns="91425" wrap="square" tIns="91425">
            <a:noAutofit/>
          </a:bodyPr>
          <a:lstStyle>
            <a:lvl1pPr lvl="0" marR="0" algn="l">
              <a:spcBef>
                <a:spcPts val="0"/>
              </a:spcBef>
              <a:spcAft>
                <a:spcPts val="0"/>
              </a:spcAft>
              <a:buSzPts val="1400"/>
              <a:buNone/>
              <a:defRPr b="0" i="0" sz="1800" u="none" cap="none" strike="noStrike">
                <a:solidFill>
                  <a:srgbClr val="888888"/>
                </a:solidFill>
              </a:defRPr>
            </a:lvl1pPr>
            <a:lvl2pPr lvl="1" marR="0" algn="l">
              <a:spcBef>
                <a:spcPts val="0"/>
              </a:spcBef>
              <a:spcAft>
                <a:spcPts val="0"/>
              </a:spcAft>
              <a:buSzPts val="1400"/>
              <a:buNone/>
              <a:defRPr/>
            </a:lvl2pPr>
            <a:lvl3pPr lvl="2" marR="0" algn="l">
              <a:spcBef>
                <a:spcPts val="0"/>
              </a:spcBef>
              <a:spcAft>
                <a:spcPts val="0"/>
              </a:spcAft>
              <a:buSzPts val="1400"/>
              <a:buNone/>
              <a:defRPr/>
            </a:lvl3pPr>
            <a:lvl4pPr lvl="3" marR="0" algn="l">
              <a:spcBef>
                <a:spcPts val="0"/>
              </a:spcBef>
              <a:spcAft>
                <a:spcPts val="0"/>
              </a:spcAft>
              <a:buSzPts val="1400"/>
              <a:buNone/>
              <a:defRPr/>
            </a:lvl4pPr>
            <a:lvl5pPr lvl="4" marR="0" algn="l">
              <a:spcBef>
                <a:spcPts val="0"/>
              </a:spcBef>
              <a:spcAft>
                <a:spcPts val="0"/>
              </a:spcAft>
              <a:buSzPts val="1400"/>
              <a:buNone/>
              <a:defRPr/>
            </a:lvl5pPr>
            <a:lvl6pPr lvl="5" marR="0" algn="l">
              <a:spcBef>
                <a:spcPts val="0"/>
              </a:spcBef>
              <a:spcAft>
                <a:spcPts val="0"/>
              </a:spcAft>
              <a:buSzPts val="1400"/>
              <a:buNone/>
              <a:defRPr/>
            </a:lvl6pPr>
            <a:lvl7pPr lvl="6" marR="0" algn="l">
              <a:spcBef>
                <a:spcPts val="0"/>
              </a:spcBef>
              <a:spcAft>
                <a:spcPts val="0"/>
              </a:spcAft>
              <a:buSzPts val="1400"/>
              <a:buNone/>
              <a:defRPr/>
            </a:lvl7pPr>
            <a:lvl8pPr lvl="7" marR="0" algn="l">
              <a:spcBef>
                <a:spcPts val="0"/>
              </a:spcBef>
              <a:spcAft>
                <a:spcPts val="0"/>
              </a:spcAft>
              <a:buSzPts val="1400"/>
              <a:buNone/>
              <a:defRPr/>
            </a:lvl8pPr>
            <a:lvl9pPr lvl="8" marR="0" algn="l">
              <a:spcBef>
                <a:spcPts val="0"/>
              </a:spcBef>
              <a:spcAft>
                <a:spcPts val="0"/>
              </a:spcAft>
              <a:buSzPts val="1400"/>
              <a:buNone/>
              <a:defRPr/>
            </a:lvl9pPr>
          </a:lstStyle>
          <a:p/>
        </p:txBody>
      </p:sp>
      <p:sp>
        <p:nvSpPr>
          <p:cNvPr id="75" name="Google Shape;75;p16"/>
          <p:cNvSpPr txBox="1"/>
          <p:nvPr>
            <p:ph idx="12" type="sldNum"/>
          </p:nvPr>
        </p:nvSpPr>
        <p:spPr>
          <a:xfrm>
            <a:off x="6583679" y="4783454"/>
            <a:ext cx="2103120" cy="257174"/>
          </a:xfrm>
          <a:prstGeom prst="rect">
            <a:avLst/>
          </a:prstGeom>
          <a:noFill/>
          <a:ln>
            <a:noFill/>
          </a:ln>
        </p:spPr>
        <p:txBody>
          <a:bodyPr anchorCtr="0" anchor="t" bIns="0" lIns="0" spcFirstLastPara="1" rIns="0" wrap="square" tIns="0">
            <a:noAutofit/>
          </a:bodyPr>
          <a:lstStyle>
            <a:lvl1pPr indent="0" lvl="0" marL="0" marR="0" algn="r">
              <a:spcBef>
                <a:spcPts val="0"/>
              </a:spcBef>
              <a:buClr>
                <a:srgbClr val="888888"/>
              </a:buClr>
              <a:buSzPts val="450"/>
              <a:buFont typeface="Arial"/>
              <a:buNone/>
              <a:defRPr b="0" i="0" sz="1800" u="none" cap="none" strike="noStrike">
                <a:solidFill>
                  <a:srgbClr val="888888"/>
                </a:solidFill>
              </a:defRPr>
            </a:lvl1pPr>
            <a:lvl2pPr indent="0" lvl="1" marL="0" marR="0" algn="r">
              <a:spcBef>
                <a:spcPts val="0"/>
              </a:spcBef>
              <a:buClr>
                <a:srgbClr val="888888"/>
              </a:buClr>
              <a:buSzPts val="450"/>
              <a:buFont typeface="Arial"/>
              <a:buNone/>
              <a:defRPr b="0" i="0" sz="1800" u="none" cap="none" strike="noStrike">
                <a:solidFill>
                  <a:srgbClr val="888888"/>
                </a:solidFill>
              </a:defRPr>
            </a:lvl2pPr>
            <a:lvl3pPr indent="0" lvl="2" marL="0" marR="0" algn="r">
              <a:spcBef>
                <a:spcPts val="0"/>
              </a:spcBef>
              <a:buClr>
                <a:srgbClr val="888888"/>
              </a:buClr>
              <a:buSzPts val="450"/>
              <a:buFont typeface="Arial"/>
              <a:buNone/>
              <a:defRPr b="0" i="0" sz="1800" u="none" cap="none" strike="noStrike">
                <a:solidFill>
                  <a:srgbClr val="888888"/>
                </a:solidFill>
              </a:defRPr>
            </a:lvl3pPr>
            <a:lvl4pPr indent="0" lvl="3" marL="0" marR="0" algn="r">
              <a:spcBef>
                <a:spcPts val="0"/>
              </a:spcBef>
              <a:buClr>
                <a:srgbClr val="888888"/>
              </a:buClr>
              <a:buSzPts val="450"/>
              <a:buFont typeface="Arial"/>
              <a:buNone/>
              <a:defRPr b="0" i="0" sz="1800" u="none" cap="none" strike="noStrike">
                <a:solidFill>
                  <a:srgbClr val="888888"/>
                </a:solidFill>
              </a:defRPr>
            </a:lvl4pPr>
            <a:lvl5pPr indent="0" lvl="4" marL="0" marR="0" algn="r">
              <a:spcBef>
                <a:spcPts val="0"/>
              </a:spcBef>
              <a:buClr>
                <a:srgbClr val="888888"/>
              </a:buClr>
              <a:buSzPts val="450"/>
              <a:buFont typeface="Arial"/>
              <a:buNone/>
              <a:defRPr b="0" i="0" sz="1800" u="none" cap="none" strike="noStrike">
                <a:solidFill>
                  <a:srgbClr val="888888"/>
                </a:solidFill>
              </a:defRPr>
            </a:lvl5pPr>
            <a:lvl6pPr indent="0" lvl="5" marL="0" marR="0" algn="r">
              <a:spcBef>
                <a:spcPts val="0"/>
              </a:spcBef>
              <a:buClr>
                <a:srgbClr val="888888"/>
              </a:buClr>
              <a:buSzPts val="450"/>
              <a:buFont typeface="Arial"/>
              <a:buNone/>
              <a:defRPr b="0" i="0" sz="1800" u="none" cap="none" strike="noStrike">
                <a:solidFill>
                  <a:srgbClr val="888888"/>
                </a:solidFill>
              </a:defRPr>
            </a:lvl6pPr>
            <a:lvl7pPr indent="0" lvl="6" marL="0" marR="0" algn="r">
              <a:spcBef>
                <a:spcPts val="0"/>
              </a:spcBef>
              <a:buClr>
                <a:srgbClr val="888888"/>
              </a:buClr>
              <a:buSzPts val="450"/>
              <a:buFont typeface="Arial"/>
              <a:buNone/>
              <a:defRPr b="0" i="0" sz="1800" u="none" cap="none" strike="noStrike">
                <a:solidFill>
                  <a:srgbClr val="888888"/>
                </a:solidFill>
              </a:defRPr>
            </a:lvl7pPr>
            <a:lvl8pPr indent="0" lvl="7" marL="0" marR="0" algn="r">
              <a:spcBef>
                <a:spcPts val="0"/>
              </a:spcBef>
              <a:buClr>
                <a:srgbClr val="888888"/>
              </a:buClr>
              <a:buSzPts val="450"/>
              <a:buFont typeface="Arial"/>
              <a:buNone/>
              <a:defRPr b="0" i="0" sz="1800" u="none" cap="none" strike="noStrike">
                <a:solidFill>
                  <a:srgbClr val="888888"/>
                </a:solidFill>
              </a:defRPr>
            </a:lvl8pPr>
            <a:lvl9pPr indent="0" lvl="8" marL="0" marR="0" algn="r">
              <a:spcBef>
                <a:spcPts val="0"/>
              </a:spcBef>
              <a:buClr>
                <a:srgbClr val="888888"/>
              </a:buClr>
              <a:buSzPts val="450"/>
              <a:buFont typeface="Arial"/>
              <a:buNone/>
              <a:defRPr b="0" i="0" sz="1800" u="none" cap="none" strike="noStrike">
                <a:solidFill>
                  <a:srgbClr val="888888"/>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7_Title and Content">
  <p:cSld name="7_Title and Content">
    <p:spTree>
      <p:nvGrpSpPr>
        <p:cNvPr id="76" name="Shape 76"/>
        <p:cNvGrpSpPr/>
        <p:nvPr/>
      </p:nvGrpSpPr>
      <p:grpSpPr>
        <a:xfrm>
          <a:off x="0" y="0"/>
          <a:ext cx="0" cy="0"/>
          <a:chOff x="0" y="0"/>
          <a:chExt cx="0" cy="0"/>
        </a:xfrm>
      </p:grpSpPr>
      <p:sp>
        <p:nvSpPr>
          <p:cNvPr id="77" name="Google Shape;77;p17"/>
          <p:cNvSpPr txBox="1"/>
          <p:nvPr>
            <p:ph type="title"/>
          </p:nvPr>
        </p:nvSpPr>
        <p:spPr>
          <a:xfrm>
            <a:off x="1044001" y="756662"/>
            <a:ext cx="7055994" cy="773429"/>
          </a:xfrm>
          <a:prstGeom prst="rect">
            <a:avLst/>
          </a:prstGeom>
          <a:noFill/>
          <a:ln>
            <a:noFill/>
          </a:ln>
        </p:spPr>
        <p:txBody>
          <a:bodyPr anchorCtr="0" anchor="t" bIns="91425" lIns="91425" spcFirstLastPara="1" rIns="91425" wrap="square" tIns="91425">
            <a:noAutofit/>
          </a:bodyPr>
          <a:lstStyle>
            <a:lvl1pPr lvl="0" algn="ctr">
              <a:spcBef>
                <a:spcPts val="0"/>
              </a:spcBef>
              <a:spcAft>
                <a:spcPts val="0"/>
              </a:spcAft>
              <a:buClr>
                <a:schemeClr val="dk1"/>
              </a:buClr>
              <a:buSzPts val="3200"/>
              <a:buFont typeface="Arial"/>
              <a:buNone/>
              <a:defRPr b="1" i="0" sz="32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 name="Google Shape;78;p17"/>
          <p:cNvSpPr txBox="1"/>
          <p:nvPr>
            <p:ph idx="1" type="body"/>
          </p:nvPr>
        </p:nvSpPr>
        <p:spPr>
          <a:xfrm>
            <a:off x="901776" y="2093556"/>
            <a:ext cx="7340444" cy="1957863"/>
          </a:xfrm>
          <a:prstGeom prst="rect">
            <a:avLst/>
          </a:prstGeom>
          <a:noFill/>
          <a:ln>
            <a:noFill/>
          </a:ln>
        </p:spPr>
        <p:txBody>
          <a:bodyPr anchorCtr="0" anchor="t" bIns="91425" lIns="91425" spcFirstLastPara="1" rIns="91425" wrap="square" tIns="91425">
            <a:noAutofit/>
          </a:bodyPr>
          <a:lstStyle>
            <a:lvl1pPr indent="-431800" lvl="0" marL="457200" algn="l">
              <a:spcBef>
                <a:spcPts val="0"/>
              </a:spcBef>
              <a:spcAft>
                <a:spcPts val="0"/>
              </a:spcAft>
              <a:buClr>
                <a:schemeClr val="dk1"/>
              </a:buClr>
              <a:buSzPts val="3200"/>
              <a:buChar char="•"/>
              <a:defRPr b="0" i="0" sz="3200">
                <a:solidFill>
                  <a:schemeClr val="dk1"/>
                </a:solidFill>
                <a:latin typeface="Arial"/>
                <a:ea typeface="Arial"/>
                <a:cs typeface="Arial"/>
                <a:sym typeface="Arial"/>
              </a:defRPr>
            </a:lvl1pPr>
            <a:lvl2pPr indent="-406400" lvl="1" marL="914400" algn="l">
              <a:spcBef>
                <a:spcPts val="0"/>
              </a:spcBef>
              <a:spcAft>
                <a:spcPts val="0"/>
              </a:spcAft>
              <a:buClr>
                <a:schemeClr val="dk1"/>
              </a:buClr>
              <a:buSzPts val="2800"/>
              <a:buChar char="–"/>
              <a:defRPr>
                <a:latin typeface="Calibri"/>
                <a:ea typeface="Calibri"/>
                <a:cs typeface="Calibri"/>
                <a:sym typeface="Calibri"/>
              </a:defRPr>
            </a:lvl2pPr>
            <a:lvl3pPr indent="-381000" lvl="2" marL="1371600" algn="l">
              <a:spcBef>
                <a:spcPts val="0"/>
              </a:spcBef>
              <a:spcAft>
                <a:spcPts val="0"/>
              </a:spcAft>
              <a:buClr>
                <a:schemeClr val="dk1"/>
              </a:buClr>
              <a:buSzPts val="2400"/>
              <a:buChar char="•"/>
              <a:defRPr>
                <a:latin typeface="Calibri"/>
                <a:ea typeface="Calibri"/>
                <a:cs typeface="Calibri"/>
                <a:sym typeface="Calibri"/>
              </a:defRPr>
            </a:lvl3pPr>
            <a:lvl4pPr indent="-355600" lvl="3" marL="1828800" algn="l">
              <a:spcBef>
                <a:spcPts val="0"/>
              </a:spcBef>
              <a:spcAft>
                <a:spcPts val="0"/>
              </a:spcAft>
              <a:buClr>
                <a:schemeClr val="dk1"/>
              </a:buClr>
              <a:buSzPts val="2000"/>
              <a:buChar char="–"/>
              <a:defRPr>
                <a:latin typeface="Calibri"/>
                <a:ea typeface="Calibri"/>
                <a:cs typeface="Calibri"/>
                <a:sym typeface="Calibri"/>
              </a:defRPr>
            </a:lvl4pPr>
            <a:lvl5pPr indent="-355600" lvl="4" marL="2286000" algn="l">
              <a:spcBef>
                <a:spcPts val="0"/>
              </a:spcBef>
              <a:spcAft>
                <a:spcPts val="0"/>
              </a:spcAft>
              <a:buClr>
                <a:schemeClr val="dk1"/>
              </a:buClr>
              <a:buSzPts val="2000"/>
              <a:buChar char="»"/>
              <a:defRPr>
                <a:latin typeface="Calibri"/>
                <a:ea typeface="Calibri"/>
                <a:cs typeface="Calibri"/>
                <a:sym typeface="Calibri"/>
              </a:defRPr>
            </a:lvl5pPr>
            <a:lvl6pPr indent="-355600" lvl="5" marL="2743200" algn="l">
              <a:spcBef>
                <a:spcPts val="0"/>
              </a:spcBef>
              <a:spcAft>
                <a:spcPts val="0"/>
              </a:spcAft>
              <a:buClr>
                <a:schemeClr val="dk1"/>
              </a:buClr>
              <a:buSzPts val="2000"/>
              <a:buChar char="•"/>
              <a:defRPr>
                <a:latin typeface="Calibri"/>
                <a:ea typeface="Calibri"/>
                <a:cs typeface="Calibri"/>
                <a:sym typeface="Calibri"/>
              </a:defRPr>
            </a:lvl6pPr>
            <a:lvl7pPr indent="-355600" lvl="6" marL="3200400" algn="l">
              <a:spcBef>
                <a:spcPts val="0"/>
              </a:spcBef>
              <a:spcAft>
                <a:spcPts val="0"/>
              </a:spcAft>
              <a:buClr>
                <a:schemeClr val="dk1"/>
              </a:buClr>
              <a:buSzPts val="2000"/>
              <a:buChar char="•"/>
              <a:defRPr>
                <a:latin typeface="Calibri"/>
                <a:ea typeface="Calibri"/>
                <a:cs typeface="Calibri"/>
                <a:sym typeface="Calibri"/>
              </a:defRPr>
            </a:lvl7pPr>
            <a:lvl8pPr indent="-355600" lvl="7" marL="3657600" algn="l">
              <a:spcBef>
                <a:spcPts val="0"/>
              </a:spcBef>
              <a:spcAft>
                <a:spcPts val="0"/>
              </a:spcAft>
              <a:buClr>
                <a:schemeClr val="dk1"/>
              </a:buClr>
              <a:buSzPts val="2000"/>
              <a:buChar char="•"/>
              <a:defRPr>
                <a:latin typeface="Calibri"/>
                <a:ea typeface="Calibri"/>
                <a:cs typeface="Calibri"/>
                <a:sym typeface="Calibri"/>
              </a:defRPr>
            </a:lvl8pPr>
            <a:lvl9pPr indent="-355600" lvl="8" marL="4114800" algn="l">
              <a:spcBef>
                <a:spcPts val="0"/>
              </a:spcBef>
              <a:spcAft>
                <a:spcPts val="0"/>
              </a:spcAft>
              <a:buClr>
                <a:schemeClr val="dk1"/>
              </a:buClr>
              <a:buSzPts val="2000"/>
              <a:buChar char="•"/>
              <a:defRPr>
                <a:latin typeface="Calibri"/>
                <a:ea typeface="Calibri"/>
                <a:cs typeface="Calibri"/>
                <a:sym typeface="Calibri"/>
              </a:defRPr>
            </a:lvl9pPr>
          </a:lstStyle>
          <a:p/>
        </p:txBody>
      </p:sp>
      <p:sp>
        <p:nvSpPr>
          <p:cNvPr id="79" name="Google Shape;79;p17"/>
          <p:cNvSpPr txBox="1"/>
          <p:nvPr>
            <p:ph idx="11" type="ftr"/>
          </p:nvPr>
        </p:nvSpPr>
        <p:spPr>
          <a:xfrm>
            <a:off x="3108959" y="4783454"/>
            <a:ext cx="2926079" cy="257174"/>
          </a:xfrm>
          <a:prstGeom prst="rect">
            <a:avLst/>
          </a:prstGeom>
          <a:noFill/>
          <a:ln>
            <a:noFill/>
          </a:ln>
        </p:spPr>
        <p:txBody>
          <a:bodyPr anchorCtr="0" anchor="t" bIns="91425" lIns="91425" spcFirstLastPara="1" rIns="91425" wrap="square" tIns="91425">
            <a:noAutofit/>
          </a:bodyPr>
          <a:lstStyle>
            <a:lvl1pPr lvl="0" marR="0" algn="ctr">
              <a:spcBef>
                <a:spcPts val="0"/>
              </a:spcBef>
              <a:spcAft>
                <a:spcPts val="0"/>
              </a:spcAft>
              <a:buSzPts val="1400"/>
              <a:buNone/>
              <a:defRPr b="0" i="0" sz="1800" u="none" cap="none" strike="noStrike">
                <a:solidFill>
                  <a:srgbClr val="888888"/>
                </a:solidFill>
              </a:defRPr>
            </a:lvl1pPr>
            <a:lvl2pPr lvl="1" marR="0" algn="l">
              <a:spcBef>
                <a:spcPts val="0"/>
              </a:spcBef>
              <a:spcAft>
                <a:spcPts val="0"/>
              </a:spcAft>
              <a:buSzPts val="1400"/>
              <a:buNone/>
              <a:defRPr/>
            </a:lvl2pPr>
            <a:lvl3pPr lvl="2" marR="0" algn="l">
              <a:spcBef>
                <a:spcPts val="0"/>
              </a:spcBef>
              <a:spcAft>
                <a:spcPts val="0"/>
              </a:spcAft>
              <a:buSzPts val="1400"/>
              <a:buNone/>
              <a:defRPr/>
            </a:lvl3pPr>
            <a:lvl4pPr lvl="3" marR="0" algn="l">
              <a:spcBef>
                <a:spcPts val="0"/>
              </a:spcBef>
              <a:spcAft>
                <a:spcPts val="0"/>
              </a:spcAft>
              <a:buSzPts val="1400"/>
              <a:buNone/>
              <a:defRPr/>
            </a:lvl4pPr>
            <a:lvl5pPr lvl="4" marR="0" algn="l">
              <a:spcBef>
                <a:spcPts val="0"/>
              </a:spcBef>
              <a:spcAft>
                <a:spcPts val="0"/>
              </a:spcAft>
              <a:buSzPts val="1400"/>
              <a:buNone/>
              <a:defRPr/>
            </a:lvl5pPr>
            <a:lvl6pPr lvl="5" marR="0" algn="l">
              <a:spcBef>
                <a:spcPts val="0"/>
              </a:spcBef>
              <a:spcAft>
                <a:spcPts val="0"/>
              </a:spcAft>
              <a:buSzPts val="1400"/>
              <a:buNone/>
              <a:defRPr/>
            </a:lvl6pPr>
            <a:lvl7pPr lvl="6" marR="0" algn="l">
              <a:spcBef>
                <a:spcPts val="0"/>
              </a:spcBef>
              <a:spcAft>
                <a:spcPts val="0"/>
              </a:spcAft>
              <a:buSzPts val="1400"/>
              <a:buNone/>
              <a:defRPr/>
            </a:lvl7pPr>
            <a:lvl8pPr lvl="7" marR="0" algn="l">
              <a:spcBef>
                <a:spcPts val="0"/>
              </a:spcBef>
              <a:spcAft>
                <a:spcPts val="0"/>
              </a:spcAft>
              <a:buSzPts val="1400"/>
              <a:buNone/>
              <a:defRPr/>
            </a:lvl8pPr>
            <a:lvl9pPr lvl="8" marR="0" algn="l">
              <a:spcBef>
                <a:spcPts val="0"/>
              </a:spcBef>
              <a:spcAft>
                <a:spcPts val="0"/>
              </a:spcAft>
              <a:buSzPts val="1400"/>
              <a:buNone/>
              <a:defRPr/>
            </a:lvl9pPr>
          </a:lstStyle>
          <a:p/>
        </p:txBody>
      </p:sp>
      <p:sp>
        <p:nvSpPr>
          <p:cNvPr id="80" name="Google Shape;80;p17"/>
          <p:cNvSpPr txBox="1"/>
          <p:nvPr>
            <p:ph idx="10" type="dt"/>
          </p:nvPr>
        </p:nvSpPr>
        <p:spPr>
          <a:xfrm>
            <a:off x="457200" y="4783454"/>
            <a:ext cx="2103120" cy="257174"/>
          </a:xfrm>
          <a:prstGeom prst="rect">
            <a:avLst/>
          </a:prstGeom>
          <a:noFill/>
          <a:ln>
            <a:noFill/>
          </a:ln>
        </p:spPr>
        <p:txBody>
          <a:bodyPr anchorCtr="0" anchor="t" bIns="91425" lIns="91425" spcFirstLastPara="1" rIns="91425" wrap="square" tIns="91425">
            <a:noAutofit/>
          </a:bodyPr>
          <a:lstStyle>
            <a:lvl1pPr lvl="0" marR="0" algn="l">
              <a:spcBef>
                <a:spcPts val="0"/>
              </a:spcBef>
              <a:spcAft>
                <a:spcPts val="0"/>
              </a:spcAft>
              <a:buSzPts val="1400"/>
              <a:buNone/>
              <a:defRPr b="0" i="0" sz="1800" u="none" cap="none" strike="noStrike">
                <a:solidFill>
                  <a:srgbClr val="888888"/>
                </a:solidFill>
              </a:defRPr>
            </a:lvl1pPr>
            <a:lvl2pPr lvl="1" marR="0" algn="l">
              <a:spcBef>
                <a:spcPts val="0"/>
              </a:spcBef>
              <a:spcAft>
                <a:spcPts val="0"/>
              </a:spcAft>
              <a:buSzPts val="1400"/>
              <a:buNone/>
              <a:defRPr/>
            </a:lvl2pPr>
            <a:lvl3pPr lvl="2" marR="0" algn="l">
              <a:spcBef>
                <a:spcPts val="0"/>
              </a:spcBef>
              <a:spcAft>
                <a:spcPts val="0"/>
              </a:spcAft>
              <a:buSzPts val="1400"/>
              <a:buNone/>
              <a:defRPr/>
            </a:lvl3pPr>
            <a:lvl4pPr lvl="3" marR="0" algn="l">
              <a:spcBef>
                <a:spcPts val="0"/>
              </a:spcBef>
              <a:spcAft>
                <a:spcPts val="0"/>
              </a:spcAft>
              <a:buSzPts val="1400"/>
              <a:buNone/>
              <a:defRPr/>
            </a:lvl4pPr>
            <a:lvl5pPr lvl="4" marR="0" algn="l">
              <a:spcBef>
                <a:spcPts val="0"/>
              </a:spcBef>
              <a:spcAft>
                <a:spcPts val="0"/>
              </a:spcAft>
              <a:buSzPts val="1400"/>
              <a:buNone/>
              <a:defRPr/>
            </a:lvl5pPr>
            <a:lvl6pPr lvl="5" marR="0" algn="l">
              <a:spcBef>
                <a:spcPts val="0"/>
              </a:spcBef>
              <a:spcAft>
                <a:spcPts val="0"/>
              </a:spcAft>
              <a:buSzPts val="1400"/>
              <a:buNone/>
              <a:defRPr/>
            </a:lvl6pPr>
            <a:lvl7pPr lvl="6" marR="0" algn="l">
              <a:spcBef>
                <a:spcPts val="0"/>
              </a:spcBef>
              <a:spcAft>
                <a:spcPts val="0"/>
              </a:spcAft>
              <a:buSzPts val="1400"/>
              <a:buNone/>
              <a:defRPr/>
            </a:lvl7pPr>
            <a:lvl8pPr lvl="7" marR="0" algn="l">
              <a:spcBef>
                <a:spcPts val="0"/>
              </a:spcBef>
              <a:spcAft>
                <a:spcPts val="0"/>
              </a:spcAft>
              <a:buSzPts val="1400"/>
              <a:buNone/>
              <a:defRPr/>
            </a:lvl8pPr>
            <a:lvl9pPr lvl="8" marR="0" algn="l">
              <a:spcBef>
                <a:spcPts val="0"/>
              </a:spcBef>
              <a:spcAft>
                <a:spcPts val="0"/>
              </a:spcAft>
              <a:buSzPts val="1400"/>
              <a:buNone/>
              <a:defRPr/>
            </a:lvl9pPr>
          </a:lstStyle>
          <a:p/>
        </p:txBody>
      </p:sp>
      <p:sp>
        <p:nvSpPr>
          <p:cNvPr id="81" name="Google Shape;81;p17"/>
          <p:cNvSpPr txBox="1"/>
          <p:nvPr>
            <p:ph idx="12" type="sldNum"/>
          </p:nvPr>
        </p:nvSpPr>
        <p:spPr>
          <a:xfrm>
            <a:off x="6583679" y="4783454"/>
            <a:ext cx="2103120" cy="257174"/>
          </a:xfrm>
          <a:prstGeom prst="rect">
            <a:avLst/>
          </a:prstGeom>
          <a:noFill/>
          <a:ln>
            <a:noFill/>
          </a:ln>
        </p:spPr>
        <p:txBody>
          <a:bodyPr anchorCtr="0" anchor="t" bIns="0" lIns="0" spcFirstLastPara="1" rIns="0" wrap="square" tIns="0">
            <a:noAutofit/>
          </a:bodyPr>
          <a:lstStyle>
            <a:lvl1pPr indent="0" lvl="0" marL="0" marR="0" algn="r">
              <a:spcBef>
                <a:spcPts val="0"/>
              </a:spcBef>
              <a:buClr>
                <a:srgbClr val="888888"/>
              </a:buClr>
              <a:buSzPts val="450"/>
              <a:buFont typeface="Arial"/>
              <a:buNone/>
              <a:defRPr b="0" i="0" sz="1800" u="none" cap="none" strike="noStrike">
                <a:solidFill>
                  <a:srgbClr val="888888"/>
                </a:solidFill>
              </a:defRPr>
            </a:lvl1pPr>
            <a:lvl2pPr indent="0" lvl="1" marL="0" marR="0" algn="r">
              <a:spcBef>
                <a:spcPts val="0"/>
              </a:spcBef>
              <a:buClr>
                <a:srgbClr val="888888"/>
              </a:buClr>
              <a:buSzPts val="450"/>
              <a:buFont typeface="Arial"/>
              <a:buNone/>
              <a:defRPr b="0" i="0" sz="1800" u="none" cap="none" strike="noStrike">
                <a:solidFill>
                  <a:srgbClr val="888888"/>
                </a:solidFill>
              </a:defRPr>
            </a:lvl2pPr>
            <a:lvl3pPr indent="0" lvl="2" marL="0" marR="0" algn="r">
              <a:spcBef>
                <a:spcPts val="0"/>
              </a:spcBef>
              <a:buClr>
                <a:srgbClr val="888888"/>
              </a:buClr>
              <a:buSzPts val="450"/>
              <a:buFont typeface="Arial"/>
              <a:buNone/>
              <a:defRPr b="0" i="0" sz="1800" u="none" cap="none" strike="noStrike">
                <a:solidFill>
                  <a:srgbClr val="888888"/>
                </a:solidFill>
              </a:defRPr>
            </a:lvl3pPr>
            <a:lvl4pPr indent="0" lvl="3" marL="0" marR="0" algn="r">
              <a:spcBef>
                <a:spcPts val="0"/>
              </a:spcBef>
              <a:buClr>
                <a:srgbClr val="888888"/>
              </a:buClr>
              <a:buSzPts val="450"/>
              <a:buFont typeface="Arial"/>
              <a:buNone/>
              <a:defRPr b="0" i="0" sz="1800" u="none" cap="none" strike="noStrike">
                <a:solidFill>
                  <a:srgbClr val="888888"/>
                </a:solidFill>
              </a:defRPr>
            </a:lvl4pPr>
            <a:lvl5pPr indent="0" lvl="4" marL="0" marR="0" algn="r">
              <a:spcBef>
                <a:spcPts val="0"/>
              </a:spcBef>
              <a:buClr>
                <a:srgbClr val="888888"/>
              </a:buClr>
              <a:buSzPts val="450"/>
              <a:buFont typeface="Arial"/>
              <a:buNone/>
              <a:defRPr b="0" i="0" sz="1800" u="none" cap="none" strike="noStrike">
                <a:solidFill>
                  <a:srgbClr val="888888"/>
                </a:solidFill>
              </a:defRPr>
            </a:lvl5pPr>
            <a:lvl6pPr indent="0" lvl="5" marL="0" marR="0" algn="r">
              <a:spcBef>
                <a:spcPts val="0"/>
              </a:spcBef>
              <a:buClr>
                <a:srgbClr val="888888"/>
              </a:buClr>
              <a:buSzPts val="450"/>
              <a:buFont typeface="Arial"/>
              <a:buNone/>
              <a:defRPr b="0" i="0" sz="1800" u="none" cap="none" strike="noStrike">
                <a:solidFill>
                  <a:srgbClr val="888888"/>
                </a:solidFill>
              </a:defRPr>
            </a:lvl6pPr>
            <a:lvl7pPr indent="0" lvl="6" marL="0" marR="0" algn="r">
              <a:spcBef>
                <a:spcPts val="0"/>
              </a:spcBef>
              <a:buClr>
                <a:srgbClr val="888888"/>
              </a:buClr>
              <a:buSzPts val="450"/>
              <a:buFont typeface="Arial"/>
              <a:buNone/>
              <a:defRPr b="0" i="0" sz="1800" u="none" cap="none" strike="noStrike">
                <a:solidFill>
                  <a:srgbClr val="888888"/>
                </a:solidFill>
              </a:defRPr>
            </a:lvl7pPr>
            <a:lvl8pPr indent="0" lvl="7" marL="0" marR="0" algn="r">
              <a:spcBef>
                <a:spcPts val="0"/>
              </a:spcBef>
              <a:buClr>
                <a:srgbClr val="888888"/>
              </a:buClr>
              <a:buSzPts val="450"/>
              <a:buFont typeface="Arial"/>
              <a:buNone/>
              <a:defRPr b="0" i="0" sz="1800" u="none" cap="none" strike="noStrike">
                <a:solidFill>
                  <a:srgbClr val="888888"/>
                </a:solidFill>
              </a:defRPr>
            </a:lvl8pPr>
            <a:lvl9pPr indent="0" lvl="8" marL="0" marR="0" algn="r">
              <a:spcBef>
                <a:spcPts val="0"/>
              </a:spcBef>
              <a:buClr>
                <a:srgbClr val="888888"/>
              </a:buClr>
              <a:buSzPts val="450"/>
              <a:buFont typeface="Arial"/>
              <a:buNone/>
              <a:defRPr b="0" i="0" sz="1800" u="none" cap="none" strike="noStrike">
                <a:solidFill>
                  <a:srgbClr val="888888"/>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9_Title and Content">
  <p:cSld name="9_Title and Content">
    <p:spTree>
      <p:nvGrpSpPr>
        <p:cNvPr id="82" name="Shape 82"/>
        <p:cNvGrpSpPr/>
        <p:nvPr/>
      </p:nvGrpSpPr>
      <p:grpSpPr>
        <a:xfrm>
          <a:off x="0" y="0"/>
          <a:ext cx="0" cy="0"/>
          <a:chOff x="0" y="0"/>
          <a:chExt cx="0" cy="0"/>
        </a:xfrm>
      </p:grpSpPr>
      <p:sp>
        <p:nvSpPr>
          <p:cNvPr id="83" name="Google Shape;83;p18"/>
          <p:cNvSpPr txBox="1"/>
          <p:nvPr>
            <p:ph type="title"/>
          </p:nvPr>
        </p:nvSpPr>
        <p:spPr>
          <a:xfrm>
            <a:off x="1044001" y="756662"/>
            <a:ext cx="7055994" cy="773429"/>
          </a:xfrm>
          <a:prstGeom prst="rect">
            <a:avLst/>
          </a:prstGeom>
          <a:noFill/>
          <a:ln>
            <a:noFill/>
          </a:ln>
        </p:spPr>
        <p:txBody>
          <a:bodyPr anchorCtr="0" anchor="t" bIns="91425" lIns="91425" spcFirstLastPara="1" rIns="91425" wrap="square" tIns="91425">
            <a:noAutofit/>
          </a:bodyPr>
          <a:lstStyle>
            <a:lvl1pPr lvl="0" algn="ctr">
              <a:spcBef>
                <a:spcPts val="0"/>
              </a:spcBef>
              <a:spcAft>
                <a:spcPts val="0"/>
              </a:spcAft>
              <a:buClr>
                <a:schemeClr val="dk1"/>
              </a:buClr>
              <a:buSzPts val="3200"/>
              <a:buFont typeface="Arial"/>
              <a:buNone/>
              <a:defRPr b="1" i="0" sz="32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4" name="Google Shape;84;p18"/>
          <p:cNvSpPr txBox="1"/>
          <p:nvPr>
            <p:ph idx="1" type="body"/>
          </p:nvPr>
        </p:nvSpPr>
        <p:spPr>
          <a:xfrm>
            <a:off x="901776" y="2093556"/>
            <a:ext cx="7340444" cy="1957863"/>
          </a:xfrm>
          <a:prstGeom prst="rect">
            <a:avLst/>
          </a:prstGeom>
          <a:noFill/>
          <a:ln>
            <a:noFill/>
          </a:ln>
        </p:spPr>
        <p:txBody>
          <a:bodyPr anchorCtr="0" anchor="t" bIns="91425" lIns="91425" spcFirstLastPara="1" rIns="91425" wrap="square" tIns="91425">
            <a:noAutofit/>
          </a:bodyPr>
          <a:lstStyle>
            <a:lvl1pPr indent="-431800" lvl="0" marL="457200" algn="l">
              <a:spcBef>
                <a:spcPts val="0"/>
              </a:spcBef>
              <a:spcAft>
                <a:spcPts val="0"/>
              </a:spcAft>
              <a:buClr>
                <a:schemeClr val="dk1"/>
              </a:buClr>
              <a:buSzPts val="3200"/>
              <a:buChar char="•"/>
              <a:defRPr b="0" i="0" sz="3200">
                <a:solidFill>
                  <a:schemeClr val="dk1"/>
                </a:solidFill>
                <a:latin typeface="Arial"/>
                <a:ea typeface="Arial"/>
                <a:cs typeface="Arial"/>
                <a:sym typeface="Arial"/>
              </a:defRPr>
            </a:lvl1pPr>
            <a:lvl2pPr indent="-406400" lvl="1" marL="914400" algn="l">
              <a:spcBef>
                <a:spcPts val="0"/>
              </a:spcBef>
              <a:spcAft>
                <a:spcPts val="0"/>
              </a:spcAft>
              <a:buClr>
                <a:schemeClr val="dk1"/>
              </a:buClr>
              <a:buSzPts val="2800"/>
              <a:buChar char="–"/>
              <a:defRPr>
                <a:latin typeface="Calibri"/>
                <a:ea typeface="Calibri"/>
                <a:cs typeface="Calibri"/>
                <a:sym typeface="Calibri"/>
              </a:defRPr>
            </a:lvl2pPr>
            <a:lvl3pPr indent="-381000" lvl="2" marL="1371600" algn="l">
              <a:spcBef>
                <a:spcPts val="0"/>
              </a:spcBef>
              <a:spcAft>
                <a:spcPts val="0"/>
              </a:spcAft>
              <a:buClr>
                <a:schemeClr val="dk1"/>
              </a:buClr>
              <a:buSzPts val="2400"/>
              <a:buChar char="•"/>
              <a:defRPr>
                <a:latin typeface="Calibri"/>
                <a:ea typeface="Calibri"/>
                <a:cs typeface="Calibri"/>
                <a:sym typeface="Calibri"/>
              </a:defRPr>
            </a:lvl3pPr>
            <a:lvl4pPr indent="-355600" lvl="3" marL="1828800" algn="l">
              <a:spcBef>
                <a:spcPts val="0"/>
              </a:spcBef>
              <a:spcAft>
                <a:spcPts val="0"/>
              </a:spcAft>
              <a:buClr>
                <a:schemeClr val="dk1"/>
              </a:buClr>
              <a:buSzPts val="2000"/>
              <a:buChar char="–"/>
              <a:defRPr>
                <a:latin typeface="Calibri"/>
                <a:ea typeface="Calibri"/>
                <a:cs typeface="Calibri"/>
                <a:sym typeface="Calibri"/>
              </a:defRPr>
            </a:lvl4pPr>
            <a:lvl5pPr indent="-355600" lvl="4" marL="2286000" algn="l">
              <a:spcBef>
                <a:spcPts val="0"/>
              </a:spcBef>
              <a:spcAft>
                <a:spcPts val="0"/>
              </a:spcAft>
              <a:buClr>
                <a:schemeClr val="dk1"/>
              </a:buClr>
              <a:buSzPts val="2000"/>
              <a:buChar char="»"/>
              <a:defRPr>
                <a:latin typeface="Calibri"/>
                <a:ea typeface="Calibri"/>
                <a:cs typeface="Calibri"/>
                <a:sym typeface="Calibri"/>
              </a:defRPr>
            </a:lvl5pPr>
            <a:lvl6pPr indent="-355600" lvl="5" marL="2743200" algn="l">
              <a:spcBef>
                <a:spcPts val="0"/>
              </a:spcBef>
              <a:spcAft>
                <a:spcPts val="0"/>
              </a:spcAft>
              <a:buClr>
                <a:schemeClr val="dk1"/>
              </a:buClr>
              <a:buSzPts val="2000"/>
              <a:buChar char="•"/>
              <a:defRPr>
                <a:latin typeface="Calibri"/>
                <a:ea typeface="Calibri"/>
                <a:cs typeface="Calibri"/>
                <a:sym typeface="Calibri"/>
              </a:defRPr>
            </a:lvl6pPr>
            <a:lvl7pPr indent="-355600" lvl="6" marL="3200400" algn="l">
              <a:spcBef>
                <a:spcPts val="0"/>
              </a:spcBef>
              <a:spcAft>
                <a:spcPts val="0"/>
              </a:spcAft>
              <a:buClr>
                <a:schemeClr val="dk1"/>
              </a:buClr>
              <a:buSzPts val="2000"/>
              <a:buChar char="•"/>
              <a:defRPr>
                <a:latin typeface="Calibri"/>
                <a:ea typeface="Calibri"/>
                <a:cs typeface="Calibri"/>
                <a:sym typeface="Calibri"/>
              </a:defRPr>
            </a:lvl7pPr>
            <a:lvl8pPr indent="-355600" lvl="7" marL="3657600" algn="l">
              <a:spcBef>
                <a:spcPts val="0"/>
              </a:spcBef>
              <a:spcAft>
                <a:spcPts val="0"/>
              </a:spcAft>
              <a:buClr>
                <a:schemeClr val="dk1"/>
              </a:buClr>
              <a:buSzPts val="2000"/>
              <a:buChar char="•"/>
              <a:defRPr>
                <a:latin typeface="Calibri"/>
                <a:ea typeface="Calibri"/>
                <a:cs typeface="Calibri"/>
                <a:sym typeface="Calibri"/>
              </a:defRPr>
            </a:lvl8pPr>
            <a:lvl9pPr indent="-355600" lvl="8" marL="4114800" algn="l">
              <a:spcBef>
                <a:spcPts val="0"/>
              </a:spcBef>
              <a:spcAft>
                <a:spcPts val="0"/>
              </a:spcAft>
              <a:buClr>
                <a:schemeClr val="dk1"/>
              </a:buClr>
              <a:buSzPts val="2000"/>
              <a:buChar char="•"/>
              <a:defRPr>
                <a:latin typeface="Calibri"/>
                <a:ea typeface="Calibri"/>
                <a:cs typeface="Calibri"/>
                <a:sym typeface="Calibri"/>
              </a:defRPr>
            </a:lvl9pPr>
          </a:lstStyle>
          <a:p/>
        </p:txBody>
      </p:sp>
      <p:sp>
        <p:nvSpPr>
          <p:cNvPr id="85" name="Google Shape;85;p18"/>
          <p:cNvSpPr txBox="1"/>
          <p:nvPr>
            <p:ph idx="11" type="ftr"/>
          </p:nvPr>
        </p:nvSpPr>
        <p:spPr>
          <a:xfrm>
            <a:off x="3108959" y="4783454"/>
            <a:ext cx="2926079" cy="257174"/>
          </a:xfrm>
          <a:prstGeom prst="rect">
            <a:avLst/>
          </a:prstGeom>
          <a:noFill/>
          <a:ln>
            <a:noFill/>
          </a:ln>
        </p:spPr>
        <p:txBody>
          <a:bodyPr anchorCtr="0" anchor="t" bIns="91425" lIns="91425" spcFirstLastPara="1" rIns="91425" wrap="square" tIns="91425">
            <a:noAutofit/>
          </a:bodyPr>
          <a:lstStyle>
            <a:lvl1pPr lvl="0" marR="0" algn="ctr">
              <a:spcBef>
                <a:spcPts val="0"/>
              </a:spcBef>
              <a:spcAft>
                <a:spcPts val="0"/>
              </a:spcAft>
              <a:buSzPts val="1400"/>
              <a:buNone/>
              <a:defRPr b="0" i="0" sz="1800" u="none" cap="none" strike="noStrike">
                <a:solidFill>
                  <a:srgbClr val="888888"/>
                </a:solidFill>
              </a:defRPr>
            </a:lvl1pPr>
            <a:lvl2pPr lvl="1" marR="0" algn="l">
              <a:spcBef>
                <a:spcPts val="0"/>
              </a:spcBef>
              <a:spcAft>
                <a:spcPts val="0"/>
              </a:spcAft>
              <a:buSzPts val="1400"/>
              <a:buNone/>
              <a:defRPr/>
            </a:lvl2pPr>
            <a:lvl3pPr lvl="2" marR="0" algn="l">
              <a:spcBef>
                <a:spcPts val="0"/>
              </a:spcBef>
              <a:spcAft>
                <a:spcPts val="0"/>
              </a:spcAft>
              <a:buSzPts val="1400"/>
              <a:buNone/>
              <a:defRPr/>
            </a:lvl3pPr>
            <a:lvl4pPr lvl="3" marR="0" algn="l">
              <a:spcBef>
                <a:spcPts val="0"/>
              </a:spcBef>
              <a:spcAft>
                <a:spcPts val="0"/>
              </a:spcAft>
              <a:buSzPts val="1400"/>
              <a:buNone/>
              <a:defRPr/>
            </a:lvl4pPr>
            <a:lvl5pPr lvl="4" marR="0" algn="l">
              <a:spcBef>
                <a:spcPts val="0"/>
              </a:spcBef>
              <a:spcAft>
                <a:spcPts val="0"/>
              </a:spcAft>
              <a:buSzPts val="1400"/>
              <a:buNone/>
              <a:defRPr/>
            </a:lvl5pPr>
            <a:lvl6pPr lvl="5" marR="0" algn="l">
              <a:spcBef>
                <a:spcPts val="0"/>
              </a:spcBef>
              <a:spcAft>
                <a:spcPts val="0"/>
              </a:spcAft>
              <a:buSzPts val="1400"/>
              <a:buNone/>
              <a:defRPr/>
            </a:lvl6pPr>
            <a:lvl7pPr lvl="6" marR="0" algn="l">
              <a:spcBef>
                <a:spcPts val="0"/>
              </a:spcBef>
              <a:spcAft>
                <a:spcPts val="0"/>
              </a:spcAft>
              <a:buSzPts val="1400"/>
              <a:buNone/>
              <a:defRPr/>
            </a:lvl7pPr>
            <a:lvl8pPr lvl="7" marR="0" algn="l">
              <a:spcBef>
                <a:spcPts val="0"/>
              </a:spcBef>
              <a:spcAft>
                <a:spcPts val="0"/>
              </a:spcAft>
              <a:buSzPts val="1400"/>
              <a:buNone/>
              <a:defRPr/>
            </a:lvl8pPr>
            <a:lvl9pPr lvl="8" marR="0" algn="l">
              <a:spcBef>
                <a:spcPts val="0"/>
              </a:spcBef>
              <a:spcAft>
                <a:spcPts val="0"/>
              </a:spcAft>
              <a:buSzPts val="1400"/>
              <a:buNone/>
              <a:defRPr/>
            </a:lvl9pPr>
          </a:lstStyle>
          <a:p/>
        </p:txBody>
      </p:sp>
      <p:sp>
        <p:nvSpPr>
          <p:cNvPr id="86" name="Google Shape;86;p18"/>
          <p:cNvSpPr txBox="1"/>
          <p:nvPr>
            <p:ph idx="10" type="dt"/>
          </p:nvPr>
        </p:nvSpPr>
        <p:spPr>
          <a:xfrm>
            <a:off x="457200" y="4783454"/>
            <a:ext cx="2103120" cy="257174"/>
          </a:xfrm>
          <a:prstGeom prst="rect">
            <a:avLst/>
          </a:prstGeom>
          <a:noFill/>
          <a:ln>
            <a:noFill/>
          </a:ln>
        </p:spPr>
        <p:txBody>
          <a:bodyPr anchorCtr="0" anchor="t" bIns="91425" lIns="91425" spcFirstLastPara="1" rIns="91425" wrap="square" tIns="91425">
            <a:noAutofit/>
          </a:bodyPr>
          <a:lstStyle>
            <a:lvl1pPr lvl="0" marR="0" algn="l">
              <a:spcBef>
                <a:spcPts val="0"/>
              </a:spcBef>
              <a:spcAft>
                <a:spcPts val="0"/>
              </a:spcAft>
              <a:buSzPts val="1400"/>
              <a:buNone/>
              <a:defRPr b="0" i="0" sz="1800" u="none" cap="none" strike="noStrike">
                <a:solidFill>
                  <a:srgbClr val="888888"/>
                </a:solidFill>
              </a:defRPr>
            </a:lvl1pPr>
            <a:lvl2pPr lvl="1" marR="0" algn="l">
              <a:spcBef>
                <a:spcPts val="0"/>
              </a:spcBef>
              <a:spcAft>
                <a:spcPts val="0"/>
              </a:spcAft>
              <a:buSzPts val="1400"/>
              <a:buNone/>
              <a:defRPr/>
            </a:lvl2pPr>
            <a:lvl3pPr lvl="2" marR="0" algn="l">
              <a:spcBef>
                <a:spcPts val="0"/>
              </a:spcBef>
              <a:spcAft>
                <a:spcPts val="0"/>
              </a:spcAft>
              <a:buSzPts val="1400"/>
              <a:buNone/>
              <a:defRPr/>
            </a:lvl3pPr>
            <a:lvl4pPr lvl="3" marR="0" algn="l">
              <a:spcBef>
                <a:spcPts val="0"/>
              </a:spcBef>
              <a:spcAft>
                <a:spcPts val="0"/>
              </a:spcAft>
              <a:buSzPts val="1400"/>
              <a:buNone/>
              <a:defRPr/>
            </a:lvl4pPr>
            <a:lvl5pPr lvl="4" marR="0" algn="l">
              <a:spcBef>
                <a:spcPts val="0"/>
              </a:spcBef>
              <a:spcAft>
                <a:spcPts val="0"/>
              </a:spcAft>
              <a:buSzPts val="1400"/>
              <a:buNone/>
              <a:defRPr/>
            </a:lvl5pPr>
            <a:lvl6pPr lvl="5" marR="0" algn="l">
              <a:spcBef>
                <a:spcPts val="0"/>
              </a:spcBef>
              <a:spcAft>
                <a:spcPts val="0"/>
              </a:spcAft>
              <a:buSzPts val="1400"/>
              <a:buNone/>
              <a:defRPr/>
            </a:lvl6pPr>
            <a:lvl7pPr lvl="6" marR="0" algn="l">
              <a:spcBef>
                <a:spcPts val="0"/>
              </a:spcBef>
              <a:spcAft>
                <a:spcPts val="0"/>
              </a:spcAft>
              <a:buSzPts val="1400"/>
              <a:buNone/>
              <a:defRPr/>
            </a:lvl7pPr>
            <a:lvl8pPr lvl="7" marR="0" algn="l">
              <a:spcBef>
                <a:spcPts val="0"/>
              </a:spcBef>
              <a:spcAft>
                <a:spcPts val="0"/>
              </a:spcAft>
              <a:buSzPts val="1400"/>
              <a:buNone/>
              <a:defRPr/>
            </a:lvl8pPr>
            <a:lvl9pPr lvl="8" marR="0" algn="l">
              <a:spcBef>
                <a:spcPts val="0"/>
              </a:spcBef>
              <a:spcAft>
                <a:spcPts val="0"/>
              </a:spcAft>
              <a:buSzPts val="1400"/>
              <a:buNone/>
              <a:defRPr/>
            </a:lvl9pPr>
          </a:lstStyle>
          <a:p/>
        </p:txBody>
      </p:sp>
      <p:sp>
        <p:nvSpPr>
          <p:cNvPr id="87" name="Google Shape;87;p18"/>
          <p:cNvSpPr txBox="1"/>
          <p:nvPr>
            <p:ph idx="12" type="sldNum"/>
          </p:nvPr>
        </p:nvSpPr>
        <p:spPr>
          <a:xfrm>
            <a:off x="6583679" y="4783454"/>
            <a:ext cx="2103120" cy="257174"/>
          </a:xfrm>
          <a:prstGeom prst="rect">
            <a:avLst/>
          </a:prstGeom>
          <a:noFill/>
          <a:ln>
            <a:noFill/>
          </a:ln>
        </p:spPr>
        <p:txBody>
          <a:bodyPr anchorCtr="0" anchor="t" bIns="0" lIns="0" spcFirstLastPara="1" rIns="0" wrap="square" tIns="0">
            <a:noAutofit/>
          </a:bodyPr>
          <a:lstStyle>
            <a:lvl1pPr indent="0" lvl="0" marL="0" marR="0" algn="r">
              <a:spcBef>
                <a:spcPts val="0"/>
              </a:spcBef>
              <a:buClr>
                <a:srgbClr val="888888"/>
              </a:buClr>
              <a:buSzPts val="450"/>
              <a:buFont typeface="Arial"/>
              <a:buNone/>
              <a:defRPr b="0" i="0" sz="1800" u="none" cap="none" strike="noStrike">
                <a:solidFill>
                  <a:srgbClr val="888888"/>
                </a:solidFill>
              </a:defRPr>
            </a:lvl1pPr>
            <a:lvl2pPr indent="0" lvl="1" marL="0" marR="0" algn="r">
              <a:spcBef>
                <a:spcPts val="0"/>
              </a:spcBef>
              <a:buClr>
                <a:srgbClr val="888888"/>
              </a:buClr>
              <a:buSzPts val="450"/>
              <a:buFont typeface="Arial"/>
              <a:buNone/>
              <a:defRPr b="0" i="0" sz="1800" u="none" cap="none" strike="noStrike">
                <a:solidFill>
                  <a:srgbClr val="888888"/>
                </a:solidFill>
              </a:defRPr>
            </a:lvl2pPr>
            <a:lvl3pPr indent="0" lvl="2" marL="0" marR="0" algn="r">
              <a:spcBef>
                <a:spcPts val="0"/>
              </a:spcBef>
              <a:buClr>
                <a:srgbClr val="888888"/>
              </a:buClr>
              <a:buSzPts val="450"/>
              <a:buFont typeface="Arial"/>
              <a:buNone/>
              <a:defRPr b="0" i="0" sz="1800" u="none" cap="none" strike="noStrike">
                <a:solidFill>
                  <a:srgbClr val="888888"/>
                </a:solidFill>
              </a:defRPr>
            </a:lvl3pPr>
            <a:lvl4pPr indent="0" lvl="3" marL="0" marR="0" algn="r">
              <a:spcBef>
                <a:spcPts val="0"/>
              </a:spcBef>
              <a:buClr>
                <a:srgbClr val="888888"/>
              </a:buClr>
              <a:buSzPts val="450"/>
              <a:buFont typeface="Arial"/>
              <a:buNone/>
              <a:defRPr b="0" i="0" sz="1800" u="none" cap="none" strike="noStrike">
                <a:solidFill>
                  <a:srgbClr val="888888"/>
                </a:solidFill>
              </a:defRPr>
            </a:lvl4pPr>
            <a:lvl5pPr indent="0" lvl="4" marL="0" marR="0" algn="r">
              <a:spcBef>
                <a:spcPts val="0"/>
              </a:spcBef>
              <a:buClr>
                <a:srgbClr val="888888"/>
              </a:buClr>
              <a:buSzPts val="450"/>
              <a:buFont typeface="Arial"/>
              <a:buNone/>
              <a:defRPr b="0" i="0" sz="1800" u="none" cap="none" strike="noStrike">
                <a:solidFill>
                  <a:srgbClr val="888888"/>
                </a:solidFill>
              </a:defRPr>
            </a:lvl5pPr>
            <a:lvl6pPr indent="0" lvl="5" marL="0" marR="0" algn="r">
              <a:spcBef>
                <a:spcPts val="0"/>
              </a:spcBef>
              <a:buClr>
                <a:srgbClr val="888888"/>
              </a:buClr>
              <a:buSzPts val="450"/>
              <a:buFont typeface="Arial"/>
              <a:buNone/>
              <a:defRPr b="0" i="0" sz="1800" u="none" cap="none" strike="noStrike">
                <a:solidFill>
                  <a:srgbClr val="888888"/>
                </a:solidFill>
              </a:defRPr>
            </a:lvl6pPr>
            <a:lvl7pPr indent="0" lvl="6" marL="0" marR="0" algn="r">
              <a:spcBef>
                <a:spcPts val="0"/>
              </a:spcBef>
              <a:buClr>
                <a:srgbClr val="888888"/>
              </a:buClr>
              <a:buSzPts val="450"/>
              <a:buFont typeface="Arial"/>
              <a:buNone/>
              <a:defRPr b="0" i="0" sz="1800" u="none" cap="none" strike="noStrike">
                <a:solidFill>
                  <a:srgbClr val="888888"/>
                </a:solidFill>
              </a:defRPr>
            </a:lvl7pPr>
            <a:lvl8pPr indent="0" lvl="7" marL="0" marR="0" algn="r">
              <a:spcBef>
                <a:spcPts val="0"/>
              </a:spcBef>
              <a:buClr>
                <a:srgbClr val="888888"/>
              </a:buClr>
              <a:buSzPts val="450"/>
              <a:buFont typeface="Arial"/>
              <a:buNone/>
              <a:defRPr b="0" i="0" sz="1800" u="none" cap="none" strike="noStrike">
                <a:solidFill>
                  <a:srgbClr val="888888"/>
                </a:solidFill>
              </a:defRPr>
            </a:lvl8pPr>
            <a:lvl9pPr indent="0" lvl="8" marL="0" marR="0" algn="r">
              <a:spcBef>
                <a:spcPts val="0"/>
              </a:spcBef>
              <a:buClr>
                <a:srgbClr val="888888"/>
              </a:buClr>
              <a:buSzPts val="450"/>
              <a:buFont typeface="Arial"/>
              <a:buNone/>
              <a:defRPr b="0" i="0" sz="1800" u="none" cap="none" strike="noStrike">
                <a:solidFill>
                  <a:srgbClr val="888888"/>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88" name="Shape 88"/>
        <p:cNvGrpSpPr/>
        <p:nvPr/>
      </p:nvGrpSpPr>
      <p:grpSpPr>
        <a:xfrm>
          <a:off x="0" y="0"/>
          <a:ext cx="0" cy="0"/>
          <a:chOff x="0" y="0"/>
          <a:chExt cx="0" cy="0"/>
        </a:xfrm>
      </p:grpSpPr>
      <p:sp>
        <p:nvSpPr>
          <p:cNvPr id="89" name="Google Shape;89;p19"/>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19"/>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19"/>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4_Title and Content">
  <p:cSld name="14_Title and Content">
    <p:spTree>
      <p:nvGrpSpPr>
        <p:cNvPr id="92" name="Shape 92"/>
        <p:cNvGrpSpPr/>
        <p:nvPr/>
      </p:nvGrpSpPr>
      <p:grpSpPr>
        <a:xfrm>
          <a:off x="0" y="0"/>
          <a:ext cx="0" cy="0"/>
          <a:chOff x="0" y="0"/>
          <a:chExt cx="0" cy="0"/>
        </a:xfrm>
      </p:grpSpPr>
      <p:sp>
        <p:nvSpPr>
          <p:cNvPr id="93" name="Google Shape;93;p20"/>
          <p:cNvSpPr txBox="1"/>
          <p:nvPr>
            <p:ph type="title"/>
          </p:nvPr>
        </p:nvSpPr>
        <p:spPr>
          <a:xfrm>
            <a:off x="1044001" y="756662"/>
            <a:ext cx="7055994" cy="773429"/>
          </a:xfrm>
          <a:prstGeom prst="rect">
            <a:avLst/>
          </a:prstGeom>
          <a:noFill/>
          <a:ln>
            <a:noFill/>
          </a:ln>
        </p:spPr>
        <p:txBody>
          <a:bodyPr anchorCtr="0" anchor="t" bIns="91425" lIns="91425" spcFirstLastPara="1" rIns="91425" wrap="square" tIns="91425">
            <a:noAutofit/>
          </a:bodyPr>
          <a:lstStyle>
            <a:lvl1pPr lvl="0" algn="ctr">
              <a:spcBef>
                <a:spcPts val="0"/>
              </a:spcBef>
              <a:spcAft>
                <a:spcPts val="0"/>
              </a:spcAft>
              <a:buClr>
                <a:schemeClr val="dk1"/>
              </a:buClr>
              <a:buSzPts val="3200"/>
              <a:buFont typeface="Arial"/>
              <a:buNone/>
              <a:defRPr b="1" i="0" sz="32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4" name="Google Shape;94;p20"/>
          <p:cNvSpPr txBox="1"/>
          <p:nvPr>
            <p:ph idx="1" type="body"/>
          </p:nvPr>
        </p:nvSpPr>
        <p:spPr>
          <a:xfrm>
            <a:off x="901776" y="2093556"/>
            <a:ext cx="7340444" cy="1957863"/>
          </a:xfrm>
          <a:prstGeom prst="rect">
            <a:avLst/>
          </a:prstGeom>
          <a:noFill/>
          <a:ln>
            <a:noFill/>
          </a:ln>
        </p:spPr>
        <p:txBody>
          <a:bodyPr anchorCtr="0" anchor="t" bIns="91425" lIns="91425" spcFirstLastPara="1" rIns="91425" wrap="square" tIns="91425">
            <a:noAutofit/>
          </a:bodyPr>
          <a:lstStyle>
            <a:lvl1pPr indent="-431800" lvl="0" marL="457200" algn="l">
              <a:spcBef>
                <a:spcPts val="0"/>
              </a:spcBef>
              <a:spcAft>
                <a:spcPts val="0"/>
              </a:spcAft>
              <a:buClr>
                <a:schemeClr val="dk1"/>
              </a:buClr>
              <a:buSzPts val="3200"/>
              <a:buChar char="•"/>
              <a:defRPr b="0" i="0" sz="3200">
                <a:solidFill>
                  <a:schemeClr val="dk1"/>
                </a:solidFill>
                <a:latin typeface="Arial"/>
                <a:ea typeface="Arial"/>
                <a:cs typeface="Arial"/>
                <a:sym typeface="Arial"/>
              </a:defRPr>
            </a:lvl1pPr>
            <a:lvl2pPr indent="-406400" lvl="1" marL="914400" algn="l">
              <a:spcBef>
                <a:spcPts val="0"/>
              </a:spcBef>
              <a:spcAft>
                <a:spcPts val="0"/>
              </a:spcAft>
              <a:buClr>
                <a:schemeClr val="dk1"/>
              </a:buClr>
              <a:buSzPts val="2800"/>
              <a:buChar char="–"/>
              <a:defRPr>
                <a:latin typeface="Calibri"/>
                <a:ea typeface="Calibri"/>
                <a:cs typeface="Calibri"/>
                <a:sym typeface="Calibri"/>
              </a:defRPr>
            </a:lvl2pPr>
            <a:lvl3pPr indent="-381000" lvl="2" marL="1371600" algn="l">
              <a:spcBef>
                <a:spcPts val="0"/>
              </a:spcBef>
              <a:spcAft>
                <a:spcPts val="0"/>
              </a:spcAft>
              <a:buClr>
                <a:schemeClr val="dk1"/>
              </a:buClr>
              <a:buSzPts val="2400"/>
              <a:buChar char="•"/>
              <a:defRPr>
                <a:latin typeface="Calibri"/>
                <a:ea typeface="Calibri"/>
                <a:cs typeface="Calibri"/>
                <a:sym typeface="Calibri"/>
              </a:defRPr>
            </a:lvl3pPr>
            <a:lvl4pPr indent="-355600" lvl="3" marL="1828800" algn="l">
              <a:spcBef>
                <a:spcPts val="0"/>
              </a:spcBef>
              <a:spcAft>
                <a:spcPts val="0"/>
              </a:spcAft>
              <a:buClr>
                <a:schemeClr val="dk1"/>
              </a:buClr>
              <a:buSzPts val="2000"/>
              <a:buChar char="–"/>
              <a:defRPr>
                <a:latin typeface="Calibri"/>
                <a:ea typeface="Calibri"/>
                <a:cs typeface="Calibri"/>
                <a:sym typeface="Calibri"/>
              </a:defRPr>
            </a:lvl4pPr>
            <a:lvl5pPr indent="-355600" lvl="4" marL="2286000" algn="l">
              <a:spcBef>
                <a:spcPts val="0"/>
              </a:spcBef>
              <a:spcAft>
                <a:spcPts val="0"/>
              </a:spcAft>
              <a:buClr>
                <a:schemeClr val="dk1"/>
              </a:buClr>
              <a:buSzPts val="2000"/>
              <a:buChar char="»"/>
              <a:defRPr>
                <a:latin typeface="Calibri"/>
                <a:ea typeface="Calibri"/>
                <a:cs typeface="Calibri"/>
                <a:sym typeface="Calibri"/>
              </a:defRPr>
            </a:lvl5pPr>
            <a:lvl6pPr indent="-355600" lvl="5" marL="2743200" algn="l">
              <a:spcBef>
                <a:spcPts val="0"/>
              </a:spcBef>
              <a:spcAft>
                <a:spcPts val="0"/>
              </a:spcAft>
              <a:buClr>
                <a:schemeClr val="dk1"/>
              </a:buClr>
              <a:buSzPts val="2000"/>
              <a:buChar char="•"/>
              <a:defRPr>
                <a:latin typeface="Calibri"/>
                <a:ea typeface="Calibri"/>
                <a:cs typeface="Calibri"/>
                <a:sym typeface="Calibri"/>
              </a:defRPr>
            </a:lvl6pPr>
            <a:lvl7pPr indent="-355600" lvl="6" marL="3200400" algn="l">
              <a:spcBef>
                <a:spcPts val="0"/>
              </a:spcBef>
              <a:spcAft>
                <a:spcPts val="0"/>
              </a:spcAft>
              <a:buClr>
                <a:schemeClr val="dk1"/>
              </a:buClr>
              <a:buSzPts val="2000"/>
              <a:buChar char="•"/>
              <a:defRPr>
                <a:latin typeface="Calibri"/>
                <a:ea typeface="Calibri"/>
                <a:cs typeface="Calibri"/>
                <a:sym typeface="Calibri"/>
              </a:defRPr>
            </a:lvl7pPr>
            <a:lvl8pPr indent="-355600" lvl="7" marL="3657600" algn="l">
              <a:spcBef>
                <a:spcPts val="0"/>
              </a:spcBef>
              <a:spcAft>
                <a:spcPts val="0"/>
              </a:spcAft>
              <a:buClr>
                <a:schemeClr val="dk1"/>
              </a:buClr>
              <a:buSzPts val="2000"/>
              <a:buChar char="•"/>
              <a:defRPr>
                <a:latin typeface="Calibri"/>
                <a:ea typeface="Calibri"/>
                <a:cs typeface="Calibri"/>
                <a:sym typeface="Calibri"/>
              </a:defRPr>
            </a:lvl8pPr>
            <a:lvl9pPr indent="-355600" lvl="8" marL="4114800" algn="l">
              <a:spcBef>
                <a:spcPts val="0"/>
              </a:spcBef>
              <a:spcAft>
                <a:spcPts val="0"/>
              </a:spcAft>
              <a:buClr>
                <a:schemeClr val="dk1"/>
              </a:buClr>
              <a:buSzPts val="2000"/>
              <a:buChar char="•"/>
              <a:defRPr>
                <a:latin typeface="Calibri"/>
                <a:ea typeface="Calibri"/>
                <a:cs typeface="Calibri"/>
                <a:sym typeface="Calibri"/>
              </a:defRPr>
            </a:lvl9pPr>
          </a:lstStyle>
          <a:p/>
        </p:txBody>
      </p:sp>
      <p:sp>
        <p:nvSpPr>
          <p:cNvPr id="95" name="Google Shape;95;p20"/>
          <p:cNvSpPr txBox="1"/>
          <p:nvPr>
            <p:ph idx="11" type="ftr"/>
          </p:nvPr>
        </p:nvSpPr>
        <p:spPr>
          <a:xfrm>
            <a:off x="3108959" y="4783454"/>
            <a:ext cx="2926079" cy="257174"/>
          </a:xfrm>
          <a:prstGeom prst="rect">
            <a:avLst/>
          </a:prstGeom>
          <a:noFill/>
          <a:ln>
            <a:noFill/>
          </a:ln>
        </p:spPr>
        <p:txBody>
          <a:bodyPr anchorCtr="0" anchor="t" bIns="91425" lIns="91425" spcFirstLastPara="1" rIns="91425" wrap="square" tIns="91425">
            <a:noAutofit/>
          </a:bodyPr>
          <a:lstStyle>
            <a:lvl1pPr lvl="0" marR="0" algn="ctr">
              <a:spcBef>
                <a:spcPts val="0"/>
              </a:spcBef>
              <a:spcAft>
                <a:spcPts val="0"/>
              </a:spcAft>
              <a:buSzPts val="1400"/>
              <a:buNone/>
              <a:defRPr b="0" i="0" sz="1800" u="none" cap="none" strike="noStrike">
                <a:solidFill>
                  <a:srgbClr val="888888"/>
                </a:solidFill>
              </a:defRPr>
            </a:lvl1pPr>
            <a:lvl2pPr lvl="1" marR="0" algn="l">
              <a:spcBef>
                <a:spcPts val="0"/>
              </a:spcBef>
              <a:spcAft>
                <a:spcPts val="0"/>
              </a:spcAft>
              <a:buSzPts val="1400"/>
              <a:buNone/>
              <a:defRPr/>
            </a:lvl2pPr>
            <a:lvl3pPr lvl="2" marR="0" algn="l">
              <a:spcBef>
                <a:spcPts val="0"/>
              </a:spcBef>
              <a:spcAft>
                <a:spcPts val="0"/>
              </a:spcAft>
              <a:buSzPts val="1400"/>
              <a:buNone/>
              <a:defRPr/>
            </a:lvl3pPr>
            <a:lvl4pPr lvl="3" marR="0" algn="l">
              <a:spcBef>
                <a:spcPts val="0"/>
              </a:spcBef>
              <a:spcAft>
                <a:spcPts val="0"/>
              </a:spcAft>
              <a:buSzPts val="1400"/>
              <a:buNone/>
              <a:defRPr/>
            </a:lvl4pPr>
            <a:lvl5pPr lvl="4" marR="0" algn="l">
              <a:spcBef>
                <a:spcPts val="0"/>
              </a:spcBef>
              <a:spcAft>
                <a:spcPts val="0"/>
              </a:spcAft>
              <a:buSzPts val="1400"/>
              <a:buNone/>
              <a:defRPr/>
            </a:lvl5pPr>
            <a:lvl6pPr lvl="5" marR="0" algn="l">
              <a:spcBef>
                <a:spcPts val="0"/>
              </a:spcBef>
              <a:spcAft>
                <a:spcPts val="0"/>
              </a:spcAft>
              <a:buSzPts val="1400"/>
              <a:buNone/>
              <a:defRPr/>
            </a:lvl6pPr>
            <a:lvl7pPr lvl="6" marR="0" algn="l">
              <a:spcBef>
                <a:spcPts val="0"/>
              </a:spcBef>
              <a:spcAft>
                <a:spcPts val="0"/>
              </a:spcAft>
              <a:buSzPts val="1400"/>
              <a:buNone/>
              <a:defRPr/>
            </a:lvl7pPr>
            <a:lvl8pPr lvl="7" marR="0" algn="l">
              <a:spcBef>
                <a:spcPts val="0"/>
              </a:spcBef>
              <a:spcAft>
                <a:spcPts val="0"/>
              </a:spcAft>
              <a:buSzPts val="1400"/>
              <a:buNone/>
              <a:defRPr/>
            </a:lvl8pPr>
            <a:lvl9pPr lvl="8" marR="0" algn="l">
              <a:spcBef>
                <a:spcPts val="0"/>
              </a:spcBef>
              <a:spcAft>
                <a:spcPts val="0"/>
              </a:spcAft>
              <a:buSzPts val="1400"/>
              <a:buNone/>
              <a:defRPr/>
            </a:lvl9pPr>
          </a:lstStyle>
          <a:p/>
        </p:txBody>
      </p:sp>
      <p:sp>
        <p:nvSpPr>
          <p:cNvPr id="96" name="Google Shape;96;p20"/>
          <p:cNvSpPr txBox="1"/>
          <p:nvPr>
            <p:ph idx="10" type="dt"/>
          </p:nvPr>
        </p:nvSpPr>
        <p:spPr>
          <a:xfrm>
            <a:off x="457200" y="4783454"/>
            <a:ext cx="2103120" cy="257174"/>
          </a:xfrm>
          <a:prstGeom prst="rect">
            <a:avLst/>
          </a:prstGeom>
          <a:noFill/>
          <a:ln>
            <a:noFill/>
          </a:ln>
        </p:spPr>
        <p:txBody>
          <a:bodyPr anchorCtr="0" anchor="t" bIns="91425" lIns="91425" spcFirstLastPara="1" rIns="91425" wrap="square" tIns="91425">
            <a:noAutofit/>
          </a:bodyPr>
          <a:lstStyle>
            <a:lvl1pPr lvl="0" marR="0" algn="l">
              <a:spcBef>
                <a:spcPts val="0"/>
              </a:spcBef>
              <a:spcAft>
                <a:spcPts val="0"/>
              </a:spcAft>
              <a:buSzPts val="1400"/>
              <a:buNone/>
              <a:defRPr b="0" i="0" sz="1800" u="none" cap="none" strike="noStrike">
                <a:solidFill>
                  <a:srgbClr val="888888"/>
                </a:solidFill>
              </a:defRPr>
            </a:lvl1pPr>
            <a:lvl2pPr lvl="1" marR="0" algn="l">
              <a:spcBef>
                <a:spcPts val="0"/>
              </a:spcBef>
              <a:spcAft>
                <a:spcPts val="0"/>
              </a:spcAft>
              <a:buSzPts val="1400"/>
              <a:buNone/>
              <a:defRPr/>
            </a:lvl2pPr>
            <a:lvl3pPr lvl="2" marR="0" algn="l">
              <a:spcBef>
                <a:spcPts val="0"/>
              </a:spcBef>
              <a:spcAft>
                <a:spcPts val="0"/>
              </a:spcAft>
              <a:buSzPts val="1400"/>
              <a:buNone/>
              <a:defRPr/>
            </a:lvl3pPr>
            <a:lvl4pPr lvl="3" marR="0" algn="l">
              <a:spcBef>
                <a:spcPts val="0"/>
              </a:spcBef>
              <a:spcAft>
                <a:spcPts val="0"/>
              </a:spcAft>
              <a:buSzPts val="1400"/>
              <a:buNone/>
              <a:defRPr/>
            </a:lvl4pPr>
            <a:lvl5pPr lvl="4" marR="0" algn="l">
              <a:spcBef>
                <a:spcPts val="0"/>
              </a:spcBef>
              <a:spcAft>
                <a:spcPts val="0"/>
              </a:spcAft>
              <a:buSzPts val="1400"/>
              <a:buNone/>
              <a:defRPr/>
            </a:lvl5pPr>
            <a:lvl6pPr lvl="5" marR="0" algn="l">
              <a:spcBef>
                <a:spcPts val="0"/>
              </a:spcBef>
              <a:spcAft>
                <a:spcPts val="0"/>
              </a:spcAft>
              <a:buSzPts val="1400"/>
              <a:buNone/>
              <a:defRPr/>
            </a:lvl6pPr>
            <a:lvl7pPr lvl="6" marR="0" algn="l">
              <a:spcBef>
                <a:spcPts val="0"/>
              </a:spcBef>
              <a:spcAft>
                <a:spcPts val="0"/>
              </a:spcAft>
              <a:buSzPts val="1400"/>
              <a:buNone/>
              <a:defRPr/>
            </a:lvl7pPr>
            <a:lvl8pPr lvl="7" marR="0" algn="l">
              <a:spcBef>
                <a:spcPts val="0"/>
              </a:spcBef>
              <a:spcAft>
                <a:spcPts val="0"/>
              </a:spcAft>
              <a:buSzPts val="1400"/>
              <a:buNone/>
              <a:defRPr/>
            </a:lvl8pPr>
            <a:lvl9pPr lvl="8" marR="0" algn="l">
              <a:spcBef>
                <a:spcPts val="0"/>
              </a:spcBef>
              <a:spcAft>
                <a:spcPts val="0"/>
              </a:spcAft>
              <a:buSzPts val="1400"/>
              <a:buNone/>
              <a:defRPr/>
            </a:lvl9pPr>
          </a:lstStyle>
          <a:p/>
        </p:txBody>
      </p:sp>
      <p:sp>
        <p:nvSpPr>
          <p:cNvPr id="97" name="Google Shape;97;p20"/>
          <p:cNvSpPr txBox="1"/>
          <p:nvPr>
            <p:ph idx="12" type="sldNum"/>
          </p:nvPr>
        </p:nvSpPr>
        <p:spPr>
          <a:xfrm>
            <a:off x="6583679" y="4783454"/>
            <a:ext cx="2103120" cy="257174"/>
          </a:xfrm>
          <a:prstGeom prst="rect">
            <a:avLst/>
          </a:prstGeom>
          <a:noFill/>
          <a:ln>
            <a:noFill/>
          </a:ln>
        </p:spPr>
        <p:txBody>
          <a:bodyPr anchorCtr="0" anchor="t" bIns="0" lIns="0" spcFirstLastPara="1" rIns="0" wrap="square" tIns="0">
            <a:noAutofit/>
          </a:bodyPr>
          <a:lstStyle>
            <a:lvl1pPr indent="0" lvl="0" marL="0" marR="0" algn="r">
              <a:spcBef>
                <a:spcPts val="0"/>
              </a:spcBef>
              <a:buClr>
                <a:srgbClr val="888888"/>
              </a:buClr>
              <a:buSzPts val="450"/>
              <a:buFont typeface="Arial"/>
              <a:buNone/>
              <a:defRPr b="0" i="0" sz="1800" u="none" cap="none" strike="noStrike">
                <a:solidFill>
                  <a:srgbClr val="888888"/>
                </a:solidFill>
              </a:defRPr>
            </a:lvl1pPr>
            <a:lvl2pPr indent="0" lvl="1" marL="0" marR="0" algn="r">
              <a:spcBef>
                <a:spcPts val="0"/>
              </a:spcBef>
              <a:buClr>
                <a:srgbClr val="888888"/>
              </a:buClr>
              <a:buSzPts val="450"/>
              <a:buFont typeface="Arial"/>
              <a:buNone/>
              <a:defRPr b="0" i="0" sz="1800" u="none" cap="none" strike="noStrike">
                <a:solidFill>
                  <a:srgbClr val="888888"/>
                </a:solidFill>
              </a:defRPr>
            </a:lvl2pPr>
            <a:lvl3pPr indent="0" lvl="2" marL="0" marR="0" algn="r">
              <a:spcBef>
                <a:spcPts val="0"/>
              </a:spcBef>
              <a:buClr>
                <a:srgbClr val="888888"/>
              </a:buClr>
              <a:buSzPts val="450"/>
              <a:buFont typeface="Arial"/>
              <a:buNone/>
              <a:defRPr b="0" i="0" sz="1800" u="none" cap="none" strike="noStrike">
                <a:solidFill>
                  <a:srgbClr val="888888"/>
                </a:solidFill>
              </a:defRPr>
            </a:lvl3pPr>
            <a:lvl4pPr indent="0" lvl="3" marL="0" marR="0" algn="r">
              <a:spcBef>
                <a:spcPts val="0"/>
              </a:spcBef>
              <a:buClr>
                <a:srgbClr val="888888"/>
              </a:buClr>
              <a:buSzPts val="450"/>
              <a:buFont typeface="Arial"/>
              <a:buNone/>
              <a:defRPr b="0" i="0" sz="1800" u="none" cap="none" strike="noStrike">
                <a:solidFill>
                  <a:srgbClr val="888888"/>
                </a:solidFill>
              </a:defRPr>
            </a:lvl4pPr>
            <a:lvl5pPr indent="0" lvl="4" marL="0" marR="0" algn="r">
              <a:spcBef>
                <a:spcPts val="0"/>
              </a:spcBef>
              <a:buClr>
                <a:srgbClr val="888888"/>
              </a:buClr>
              <a:buSzPts val="450"/>
              <a:buFont typeface="Arial"/>
              <a:buNone/>
              <a:defRPr b="0" i="0" sz="1800" u="none" cap="none" strike="noStrike">
                <a:solidFill>
                  <a:srgbClr val="888888"/>
                </a:solidFill>
              </a:defRPr>
            </a:lvl5pPr>
            <a:lvl6pPr indent="0" lvl="5" marL="0" marR="0" algn="r">
              <a:spcBef>
                <a:spcPts val="0"/>
              </a:spcBef>
              <a:buClr>
                <a:srgbClr val="888888"/>
              </a:buClr>
              <a:buSzPts val="450"/>
              <a:buFont typeface="Arial"/>
              <a:buNone/>
              <a:defRPr b="0" i="0" sz="1800" u="none" cap="none" strike="noStrike">
                <a:solidFill>
                  <a:srgbClr val="888888"/>
                </a:solidFill>
              </a:defRPr>
            </a:lvl6pPr>
            <a:lvl7pPr indent="0" lvl="6" marL="0" marR="0" algn="r">
              <a:spcBef>
                <a:spcPts val="0"/>
              </a:spcBef>
              <a:buClr>
                <a:srgbClr val="888888"/>
              </a:buClr>
              <a:buSzPts val="450"/>
              <a:buFont typeface="Arial"/>
              <a:buNone/>
              <a:defRPr b="0" i="0" sz="1800" u="none" cap="none" strike="noStrike">
                <a:solidFill>
                  <a:srgbClr val="888888"/>
                </a:solidFill>
              </a:defRPr>
            </a:lvl7pPr>
            <a:lvl8pPr indent="0" lvl="7" marL="0" marR="0" algn="r">
              <a:spcBef>
                <a:spcPts val="0"/>
              </a:spcBef>
              <a:buClr>
                <a:srgbClr val="888888"/>
              </a:buClr>
              <a:buSzPts val="450"/>
              <a:buFont typeface="Arial"/>
              <a:buNone/>
              <a:defRPr b="0" i="0" sz="1800" u="none" cap="none" strike="noStrike">
                <a:solidFill>
                  <a:srgbClr val="888888"/>
                </a:solidFill>
              </a:defRPr>
            </a:lvl8pPr>
            <a:lvl9pPr indent="0" lvl="8" marL="0" marR="0" algn="r">
              <a:spcBef>
                <a:spcPts val="0"/>
              </a:spcBef>
              <a:buClr>
                <a:srgbClr val="888888"/>
              </a:buClr>
              <a:buSzPts val="450"/>
              <a:buFont typeface="Arial"/>
              <a:buNone/>
              <a:defRPr b="0" i="0" sz="1800" u="none" cap="none" strike="noStrike">
                <a:solidFill>
                  <a:srgbClr val="888888"/>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Title and Content">
  <p:cSld name="1_Title and Content">
    <p:spTree>
      <p:nvGrpSpPr>
        <p:cNvPr id="98" name="Shape 98"/>
        <p:cNvGrpSpPr/>
        <p:nvPr/>
      </p:nvGrpSpPr>
      <p:grpSpPr>
        <a:xfrm>
          <a:off x="0" y="0"/>
          <a:ext cx="0" cy="0"/>
          <a:chOff x="0" y="0"/>
          <a:chExt cx="0" cy="0"/>
        </a:xfrm>
      </p:grpSpPr>
      <p:sp>
        <p:nvSpPr>
          <p:cNvPr id="99" name="Google Shape;99;p21"/>
          <p:cNvSpPr txBox="1"/>
          <p:nvPr>
            <p:ph type="title"/>
          </p:nvPr>
        </p:nvSpPr>
        <p:spPr>
          <a:xfrm>
            <a:off x="1044001" y="756662"/>
            <a:ext cx="7055994" cy="773429"/>
          </a:xfrm>
          <a:prstGeom prst="rect">
            <a:avLst/>
          </a:prstGeom>
          <a:noFill/>
          <a:ln>
            <a:noFill/>
          </a:ln>
        </p:spPr>
        <p:txBody>
          <a:bodyPr anchorCtr="0" anchor="t" bIns="91425" lIns="91425" spcFirstLastPara="1" rIns="91425" wrap="square" tIns="91425">
            <a:noAutofit/>
          </a:bodyPr>
          <a:lstStyle>
            <a:lvl1pPr lvl="0" algn="ctr">
              <a:spcBef>
                <a:spcPts val="0"/>
              </a:spcBef>
              <a:spcAft>
                <a:spcPts val="0"/>
              </a:spcAft>
              <a:buClr>
                <a:schemeClr val="dk1"/>
              </a:buClr>
              <a:buSzPts val="3200"/>
              <a:buFont typeface="Arial"/>
              <a:buNone/>
              <a:defRPr b="1" i="0" sz="32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0" name="Google Shape;100;p21"/>
          <p:cNvSpPr txBox="1"/>
          <p:nvPr>
            <p:ph idx="1" type="body"/>
          </p:nvPr>
        </p:nvSpPr>
        <p:spPr>
          <a:xfrm>
            <a:off x="901776" y="2093556"/>
            <a:ext cx="7340444" cy="1957863"/>
          </a:xfrm>
          <a:prstGeom prst="rect">
            <a:avLst/>
          </a:prstGeom>
          <a:noFill/>
          <a:ln>
            <a:noFill/>
          </a:ln>
        </p:spPr>
        <p:txBody>
          <a:bodyPr anchorCtr="0" anchor="t" bIns="91425" lIns="91425" spcFirstLastPara="1" rIns="91425" wrap="square" tIns="91425">
            <a:noAutofit/>
          </a:bodyPr>
          <a:lstStyle>
            <a:lvl1pPr indent="-431800" lvl="0" marL="457200" algn="l">
              <a:spcBef>
                <a:spcPts val="0"/>
              </a:spcBef>
              <a:spcAft>
                <a:spcPts val="0"/>
              </a:spcAft>
              <a:buClr>
                <a:schemeClr val="dk1"/>
              </a:buClr>
              <a:buSzPts val="3200"/>
              <a:buChar char="•"/>
              <a:defRPr b="0" i="0" sz="3200">
                <a:solidFill>
                  <a:schemeClr val="dk1"/>
                </a:solidFill>
                <a:latin typeface="Arial"/>
                <a:ea typeface="Arial"/>
                <a:cs typeface="Arial"/>
                <a:sym typeface="Arial"/>
              </a:defRPr>
            </a:lvl1pPr>
            <a:lvl2pPr indent="-406400" lvl="1" marL="914400" algn="l">
              <a:spcBef>
                <a:spcPts val="0"/>
              </a:spcBef>
              <a:spcAft>
                <a:spcPts val="0"/>
              </a:spcAft>
              <a:buClr>
                <a:schemeClr val="dk1"/>
              </a:buClr>
              <a:buSzPts val="2800"/>
              <a:buChar char="–"/>
              <a:defRPr>
                <a:latin typeface="Calibri"/>
                <a:ea typeface="Calibri"/>
                <a:cs typeface="Calibri"/>
                <a:sym typeface="Calibri"/>
              </a:defRPr>
            </a:lvl2pPr>
            <a:lvl3pPr indent="-381000" lvl="2" marL="1371600" algn="l">
              <a:spcBef>
                <a:spcPts val="0"/>
              </a:spcBef>
              <a:spcAft>
                <a:spcPts val="0"/>
              </a:spcAft>
              <a:buClr>
                <a:schemeClr val="dk1"/>
              </a:buClr>
              <a:buSzPts val="2400"/>
              <a:buChar char="•"/>
              <a:defRPr>
                <a:latin typeface="Calibri"/>
                <a:ea typeface="Calibri"/>
                <a:cs typeface="Calibri"/>
                <a:sym typeface="Calibri"/>
              </a:defRPr>
            </a:lvl3pPr>
            <a:lvl4pPr indent="-355600" lvl="3" marL="1828800" algn="l">
              <a:spcBef>
                <a:spcPts val="0"/>
              </a:spcBef>
              <a:spcAft>
                <a:spcPts val="0"/>
              </a:spcAft>
              <a:buClr>
                <a:schemeClr val="dk1"/>
              </a:buClr>
              <a:buSzPts val="2000"/>
              <a:buChar char="–"/>
              <a:defRPr>
                <a:latin typeface="Calibri"/>
                <a:ea typeface="Calibri"/>
                <a:cs typeface="Calibri"/>
                <a:sym typeface="Calibri"/>
              </a:defRPr>
            </a:lvl4pPr>
            <a:lvl5pPr indent="-355600" lvl="4" marL="2286000" algn="l">
              <a:spcBef>
                <a:spcPts val="0"/>
              </a:spcBef>
              <a:spcAft>
                <a:spcPts val="0"/>
              </a:spcAft>
              <a:buClr>
                <a:schemeClr val="dk1"/>
              </a:buClr>
              <a:buSzPts val="2000"/>
              <a:buChar char="»"/>
              <a:defRPr>
                <a:latin typeface="Calibri"/>
                <a:ea typeface="Calibri"/>
                <a:cs typeface="Calibri"/>
                <a:sym typeface="Calibri"/>
              </a:defRPr>
            </a:lvl5pPr>
            <a:lvl6pPr indent="-355600" lvl="5" marL="2743200" algn="l">
              <a:spcBef>
                <a:spcPts val="0"/>
              </a:spcBef>
              <a:spcAft>
                <a:spcPts val="0"/>
              </a:spcAft>
              <a:buClr>
                <a:schemeClr val="dk1"/>
              </a:buClr>
              <a:buSzPts val="2000"/>
              <a:buChar char="•"/>
              <a:defRPr>
                <a:latin typeface="Calibri"/>
                <a:ea typeface="Calibri"/>
                <a:cs typeface="Calibri"/>
                <a:sym typeface="Calibri"/>
              </a:defRPr>
            </a:lvl6pPr>
            <a:lvl7pPr indent="-355600" lvl="6" marL="3200400" algn="l">
              <a:spcBef>
                <a:spcPts val="0"/>
              </a:spcBef>
              <a:spcAft>
                <a:spcPts val="0"/>
              </a:spcAft>
              <a:buClr>
                <a:schemeClr val="dk1"/>
              </a:buClr>
              <a:buSzPts val="2000"/>
              <a:buChar char="•"/>
              <a:defRPr>
                <a:latin typeface="Calibri"/>
                <a:ea typeface="Calibri"/>
                <a:cs typeface="Calibri"/>
                <a:sym typeface="Calibri"/>
              </a:defRPr>
            </a:lvl7pPr>
            <a:lvl8pPr indent="-355600" lvl="7" marL="3657600" algn="l">
              <a:spcBef>
                <a:spcPts val="0"/>
              </a:spcBef>
              <a:spcAft>
                <a:spcPts val="0"/>
              </a:spcAft>
              <a:buClr>
                <a:schemeClr val="dk1"/>
              </a:buClr>
              <a:buSzPts val="2000"/>
              <a:buChar char="•"/>
              <a:defRPr>
                <a:latin typeface="Calibri"/>
                <a:ea typeface="Calibri"/>
                <a:cs typeface="Calibri"/>
                <a:sym typeface="Calibri"/>
              </a:defRPr>
            </a:lvl8pPr>
            <a:lvl9pPr indent="-355600" lvl="8" marL="4114800" algn="l">
              <a:spcBef>
                <a:spcPts val="0"/>
              </a:spcBef>
              <a:spcAft>
                <a:spcPts val="0"/>
              </a:spcAft>
              <a:buClr>
                <a:schemeClr val="dk1"/>
              </a:buClr>
              <a:buSzPts val="2000"/>
              <a:buChar char="•"/>
              <a:defRPr>
                <a:latin typeface="Calibri"/>
                <a:ea typeface="Calibri"/>
                <a:cs typeface="Calibri"/>
                <a:sym typeface="Calibri"/>
              </a:defRPr>
            </a:lvl9pPr>
          </a:lstStyle>
          <a:p/>
        </p:txBody>
      </p:sp>
      <p:sp>
        <p:nvSpPr>
          <p:cNvPr id="101" name="Google Shape;101;p21"/>
          <p:cNvSpPr txBox="1"/>
          <p:nvPr>
            <p:ph idx="11" type="ftr"/>
          </p:nvPr>
        </p:nvSpPr>
        <p:spPr>
          <a:xfrm>
            <a:off x="3108959" y="4783454"/>
            <a:ext cx="2926079" cy="257174"/>
          </a:xfrm>
          <a:prstGeom prst="rect">
            <a:avLst/>
          </a:prstGeom>
          <a:noFill/>
          <a:ln>
            <a:noFill/>
          </a:ln>
        </p:spPr>
        <p:txBody>
          <a:bodyPr anchorCtr="0" anchor="t" bIns="91425" lIns="91425" spcFirstLastPara="1" rIns="91425" wrap="square" tIns="91425">
            <a:noAutofit/>
          </a:bodyPr>
          <a:lstStyle>
            <a:lvl1pPr lvl="0" marR="0" algn="ctr">
              <a:spcBef>
                <a:spcPts val="0"/>
              </a:spcBef>
              <a:spcAft>
                <a:spcPts val="0"/>
              </a:spcAft>
              <a:buSzPts val="1400"/>
              <a:buNone/>
              <a:defRPr b="0" i="0" sz="1800" u="none" cap="none" strike="noStrike">
                <a:solidFill>
                  <a:srgbClr val="888888"/>
                </a:solidFill>
              </a:defRPr>
            </a:lvl1pPr>
            <a:lvl2pPr lvl="1" marR="0" algn="l">
              <a:spcBef>
                <a:spcPts val="0"/>
              </a:spcBef>
              <a:spcAft>
                <a:spcPts val="0"/>
              </a:spcAft>
              <a:buSzPts val="1400"/>
              <a:buNone/>
              <a:defRPr/>
            </a:lvl2pPr>
            <a:lvl3pPr lvl="2" marR="0" algn="l">
              <a:spcBef>
                <a:spcPts val="0"/>
              </a:spcBef>
              <a:spcAft>
                <a:spcPts val="0"/>
              </a:spcAft>
              <a:buSzPts val="1400"/>
              <a:buNone/>
              <a:defRPr/>
            </a:lvl3pPr>
            <a:lvl4pPr lvl="3" marR="0" algn="l">
              <a:spcBef>
                <a:spcPts val="0"/>
              </a:spcBef>
              <a:spcAft>
                <a:spcPts val="0"/>
              </a:spcAft>
              <a:buSzPts val="1400"/>
              <a:buNone/>
              <a:defRPr/>
            </a:lvl4pPr>
            <a:lvl5pPr lvl="4" marR="0" algn="l">
              <a:spcBef>
                <a:spcPts val="0"/>
              </a:spcBef>
              <a:spcAft>
                <a:spcPts val="0"/>
              </a:spcAft>
              <a:buSzPts val="1400"/>
              <a:buNone/>
              <a:defRPr/>
            </a:lvl5pPr>
            <a:lvl6pPr lvl="5" marR="0" algn="l">
              <a:spcBef>
                <a:spcPts val="0"/>
              </a:spcBef>
              <a:spcAft>
                <a:spcPts val="0"/>
              </a:spcAft>
              <a:buSzPts val="1400"/>
              <a:buNone/>
              <a:defRPr/>
            </a:lvl6pPr>
            <a:lvl7pPr lvl="6" marR="0" algn="l">
              <a:spcBef>
                <a:spcPts val="0"/>
              </a:spcBef>
              <a:spcAft>
                <a:spcPts val="0"/>
              </a:spcAft>
              <a:buSzPts val="1400"/>
              <a:buNone/>
              <a:defRPr/>
            </a:lvl7pPr>
            <a:lvl8pPr lvl="7" marR="0" algn="l">
              <a:spcBef>
                <a:spcPts val="0"/>
              </a:spcBef>
              <a:spcAft>
                <a:spcPts val="0"/>
              </a:spcAft>
              <a:buSzPts val="1400"/>
              <a:buNone/>
              <a:defRPr/>
            </a:lvl8pPr>
            <a:lvl9pPr lvl="8" marR="0" algn="l">
              <a:spcBef>
                <a:spcPts val="0"/>
              </a:spcBef>
              <a:spcAft>
                <a:spcPts val="0"/>
              </a:spcAft>
              <a:buSzPts val="1400"/>
              <a:buNone/>
              <a:defRPr/>
            </a:lvl9pPr>
          </a:lstStyle>
          <a:p/>
        </p:txBody>
      </p:sp>
      <p:sp>
        <p:nvSpPr>
          <p:cNvPr id="102" name="Google Shape;102;p21"/>
          <p:cNvSpPr txBox="1"/>
          <p:nvPr>
            <p:ph idx="10" type="dt"/>
          </p:nvPr>
        </p:nvSpPr>
        <p:spPr>
          <a:xfrm>
            <a:off x="457200" y="4783454"/>
            <a:ext cx="2103120" cy="257174"/>
          </a:xfrm>
          <a:prstGeom prst="rect">
            <a:avLst/>
          </a:prstGeom>
          <a:noFill/>
          <a:ln>
            <a:noFill/>
          </a:ln>
        </p:spPr>
        <p:txBody>
          <a:bodyPr anchorCtr="0" anchor="t" bIns="91425" lIns="91425" spcFirstLastPara="1" rIns="91425" wrap="square" tIns="91425">
            <a:noAutofit/>
          </a:bodyPr>
          <a:lstStyle>
            <a:lvl1pPr lvl="0" marR="0" algn="l">
              <a:spcBef>
                <a:spcPts val="0"/>
              </a:spcBef>
              <a:spcAft>
                <a:spcPts val="0"/>
              </a:spcAft>
              <a:buSzPts val="1400"/>
              <a:buNone/>
              <a:defRPr b="0" i="0" sz="1800" u="none" cap="none" strike="noStrike">
                <a:solidFill>
                  <a:srgbClr val="888888"/>
                </a:solidFill>
              </a:defRPr>
            </a:lvl1pPr>
            <a:lvl2pPr lvl="1" marR="0" algn="l">
              <a:spcBef>
                <a:spcPts val="0"/>
              </a:spcBef>
              <a:spcAft>
                <a:spcPts val="0"/>
              </a:spcAft>
              <a:buSzPts val="1400"/>
              <a:buNone/>
              <a:defRPr/>
            </a:lvl2pPr>
            <a:lvl3pPr lvl="2" marR="0" algn="l">
              <a:spcBef>
                <a:spcPts val="0"/>
              </a:spcBef>
              <a:spcAft>
                <a:spcPts val="0"/>
              </a:spcAft>
              <a:buSzPts val="1400"/>
              <a:buNone/>
              <a:defRPr/>
            </a:lvl3pPr>
            <a:lvl4pPr lvl="3" marR="0" algn="l">
              <a:spcBef>
                <a:spcPts val="0"/>
              </a:spcBef>
              <a:spcAft>
                <a:spcPts val="0"/>
              </a:spcAft>
              <a:buSzPts val="1400"/>
              <a:buNone/>
              <a:defRPr/>
            </a:lvl4pPr>
            <a:lvl5pPr lvl="4" marR="0" algn="l">
              <a:spcBef>
                <a:spcPts val="0"/>
              </a:spcBef>
              <a:spcAft>
                <a:spcPts val="0"/>
              </a:spcAft>
              <a:buSzPts val="1400"/>
              <a:buNone/>
              <a:defRPr/>
            </a:lvl5pPr>
            <a:lvl6pPr lvl="5" marR="0" algn="l">
              <a:spcBef>
                <a:spcPts val="0"/>
              </a:spcBef>
              <a:spcAft>
                <a:spcPts val="0"/>
              </a:spcAft>
              <a:buSzPts val="1400"/>
              <a:buNone/>
              <a:defRPr/>
            </a:lvl6pPr>
            <a:lvl7pPr lvl="6" marR="0" algn="l">
              <a:spcBef>
                <a:spcPts val="0"/>
              </a:spcBef>
              <a:spcAft>
                <a:spcPts val="0"/>
              </a:spcAft>
              <a:buSzPts val="1400"/>
              <a:buNone/>
              <a:defRPr/>
            </a:lvl7pPr>
            <a:lvl8pPr lvl="7" marR="0" algn="l">
              <a:spcBef>
                <a:spcPts val="0"/>
              </a:spcBef>
              <a:spcAft>
                <a:spcPts val="0"/>
              </a:spcAft>
              <a:buSzPts val="1400"/>
              <a:buNone/>
              <a:defRPr/>
            </a:lvl8pPr>
            <a:lvl9pPr lvl="8" marR="0" algn="l">
              <a:spcBef>
                <a:spcPts val="0"/>
              </a:spcBef>
              <a:spcAft>
                <a:spcPts val="0"/>
              </a:spcAft>
              <a:buSzPts val="1400"/>
              <a:buNone/>
              <a:defRPr/>
            </a:lvl9pPr>
          </a:lstStyle>
          <a:p/>
        </p:txBody>
      </p:sp>
      <p:sp>
        <p:nvSpPr>
          <p:cNvPr id="103" name="Google Shape;103;p21"/>
          <p:cNvSpPr txBox="1"/>
          <p:nvPr>
            <p:ph idx="12" type="sldNum"/>
          </p:nvPr>
        </p:nvSpPr>
        <p:spPr>
          <a:xfrm>
            <a:off x="6583679" y="4783454"/>
            <a:ext cx="2103120" cy="257174"/>
          </a:xfrm>
          <a:prstGeom prst="rect">
            <a:avLst/>
          </a:prstGeom>
          <a:noFill/>
          <a:ln>
            <a:noFill/>
          </a:ln>
        </p:spPr>
        <p:txBody>
          <a:bodyPr anchorCtr="0" anchor="t" bIns="0" lIns="0" spcFirstLastPara="1" rIns="0" wrap="square" tIns="0">
            <a:noAutofit/>
          </a:bodyPr>
          <a:lstStyle>
            <a:lvl1pPr indent="0" lvl="0" marL="0" marR="0" algn="r">
              <a:spcBef>
                <a:spcPts val="0"/>
              </a:spcBef>
              <a:buClr>
                <a:srgbClr val="888888"/>
              </a:buClr>
              <a:buSzPts val="450"/>
              <a:buFont typeface="Arial"/>
              <a:buNone/>
              <a:defRPr b="0" i="0" sz="1800" u="none" cap="none" strike="noStrike">
                <a:solidFill>
                  <a:srgbClr val="888888"/>
                </a:solidFill>
              </a:defRPr>
            </a:lvl1pPr>
            <a:lvl2pPr indent="0" lvl="1" marL="0" marR="0" algn="r">
              <a:spcBef>
                <a:spcPts val="0"/>
              </a:spcBef>
              <a:buClr>
                <a:srgbClr val="888888"/>
              </a:buClr>
              <a:buSzPts val="450"/>
              <a:buFont typeface="Arial"/>
              <a:buNone/>
              <a:defRPr b="0" i="0" sz="1800" u="none" cap="none" strike="noStrike">
                <a:solidFill>
                  <a:srgbClr val="888888"/>
                </a:solidFill>
              </a:defRPr>
            </a:lvl2pPr>
            <a:lvl3pPr indent="0" lvl="2" marL="0" marR="0" algn="r">
              <a:spcBef>
                <a:spcPts val="0"/>
              </a:spcBef>
              <a:buClr>
                <a:srgbClr val="888888"/>
              </a:buClr>
              <a:buSzPts val="450"/>
              <a:buFont typeface="Arial"/>
              <a:buNone/>
              <a:defRPr b="0" i="0" sz="1800" u="none" cap="none" strike="noStrike">
                <a:solidFill>
                  <a:srgbClr val="888888"/>
                </a:solidFill>
              </a:defRPr>
            </a:lvl3pPr>
            <a:lvl4pPr indent="0" lvl="3" marL="0" marR="0" algn="r">
              <a:spcBef>
                <a:spcPts val="0"/>
              </a:spcBef>
              <a:buClr>
                <a:srgbClr val="888888"/>
              </a:buClr>
              <a:buSzPts val="450"/>
              <a:buFont typeface="Arial"/>
              <a:buNone/>
              <a:defRPr b="0" i="0" sz="1800" u="none" cap="none" strike="noStrike">
                <a:solidFill>
                  <a:srgbClr val="888888"/>
                </a:solidFill>
              </a:defRPr>
            </a:lvl4pPr>
            <a:lvl5pPr indent="0" lvl="4" marL="0" marR="0" algn="r">
              <a:spcBef>
                <a:spcPts val="0"/>
              </a:spcBef>
              <a:buClr>
                <a:srgbClr val="888888"/>
              </a:buClr>
              <a:buSzPts val="450"/>
              <a:buFont typeface="Arial"/>
              <a:buNone/>
              <a:defRPr b="0" i="0" sz="1800" u="none" cap="none" strike="noStrike">
                <a:solidFill>
                  <a:srgbClr val="888888"/>
                </a:solidFill>
              </a:defRPr>
            </a:lvl5pPr>
            <a:lvl6pPr indent="0" lvl="5" marL="0" marR="0" algn="r">
              <a:spcBef>
                <a:spcPts val="0"/>
              </a:spcBef>
              <a:buClr>
                <a:srgbClr val="888888"/>
              </a:buClr>
              <a:buSzPts val="450"/>
              <a:buFont typeface="Arial"/>
              <a:buNone/>
              <a:defRPr b="0" i="0" sz="1800" u="none" cap="none" strike="noStrike">
                <a:solidFill>
                  <a:srgbClr val="888888"/>
                </a:solidFill>
              </a:defRPr>
            </a:lvl6pPr>
            <a:lvl7pPr indent="0" lvl="6" marL="0" marR="0" algn="r">
              <a:spcBef>
                <a:spcPts val="0"/>
              </a:spcBef>
              <a:buClr>
                <a:srgbClr val="888888"/>
              </a:buClr>
              <a:buSzPts val="450"/>
              <a:buFont typeface="Arial"/>
              <a:buNone/>
              <a:defRPr b="0" i="0" sz="1800" u="none" cap="none" strike="noStrike">
                <a:solidFill>
                  <a:srgbClr val="888888"/>
                </a:solidFill>
              </a:defRPr>
            </a:lvl7pPr>
            <a:lvl8pPr indent="0" lvl="7" marL="0" marR="0" algn="r">
              <a:spcBef>
                <a:spcPts val="0"/>
              </a:spcBef>
              <a:buClr>
                <a:srgbClr val="888888"/>
              </a:buClr>
              <a:buSzPts val="450"/>
              <a:buFont typeface="Arial"/>
              <a:buNone/>
              <a:defRPr b="0" i="0" sz="1800" u="none" cap="none" strike="noStrike">
                <a:solidFill>
                  <a:srgbClr val="888888"/>
                </a:solidFill>
              </a:defRPr>
            </a:lvl8pPr>
            <a:lvl9pPr indent="0" lvl="8" marL="0" marR="0" algn="r">
              <a:spcBef>
                <a:spcPts val="0"/>
              </a:spcBef>
              <a:buClr>
                <a:srgbClr val="888888"/>
              </a:buClr>
              <a:buSzPts val="450"/>
              <a:buFont typeface="Arial"/>
              <a:buNone/>
              <a:defRPr b="0" i="0" sz="1800" u="none" cap="none" strike="noStrike">
                <a:solidFill>
                  <a:srgbClr val="888888"/>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p:cSld name="Title and Content">
    <p:spTree>
      <p:nvGrpSpPr>
        <p:cNvPr id="104" name="Shape 104"/>
        <p:cNvGrpSpPr/>
        <p:nvPr/>
      </p:nvGrpSpPr>
      <p:grpSpPr>
        <a:xfrm>
          <a:off x="0" y="0"/>
          <a:ext cx="0" cy="0"/>
          <a:chOff x="0" y="0"/>
          <a:chExt cx="0" cy="0"/>
        </a:xfrm>
      </p:grpSpPr>
      <p:cxnSp>
        <p:nvCxnSpPr>
          <p:cNvPr id="105" name="Google Shape;105;p22"/>
          <p:cNvCxnSpPr/>
          <p:nvPr/>
        </p:nvCxnSpPr>
        <p:spPr>
          <a:xfrm>
            <a:off x="0" y="742950"/>
            <a:ext cx="9144000" cy="0"/>
          </a:xfrm>
          <a:prstGeom prst="straightConnector1">
            <a:avLst/>
          </a:prstGeom>
          <a:noFill/>
          <a:ln cap="flat" cmpd="sng" w="12700">
            <a:solidFill>
              <a:srgbClr val="366092"/>
            </a:solidFill>
            <a:prstDash val="solid"/>
            <a:round/>
            <a:headEnd len="sm" w="sm" type="none"/>
            <a:tailEnd len="sm" w="sm" type="none"/>
          </a:ln>
        </p:spPr>
      </p:cxnSp>
      <p:sp>
        <p:nvSpPr>
          <p:cNvPr id="106" name="Google Shape;106;p22"/>
          <p:cNvSpPr txBox="1"/>
          <p:nvPr/>
        </p:nvSpPr>
        <p:spPr>
          <a:xfrm>
            <a:off x="6705600" y="4778067"/>
            <a:ext cx="2133600" cy="273844"/>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 sz="1200">
                <a:solidFill>
                  <a:srgbClr val="888888"/>
                </a:solidFill>
                <a:latin typeface="Arial"/>
                <a:ea typeface="Arial"/>
                <a:cs typeface="Arial"/>
                <a:sym typeface="Arial"/>
              </a:rPr>
              <a:t>‹#›</a:t>
            </a:fld>
            <a:endParaRPr sz="1200">
              <a:solidFill>
                <a:srgbClr val="888888"/>
              </a:solidFill>
              <a:latin typeface="Arial"/>
              <a:ea typeface="Arial"/>
              <a:cs typeface="Arial"/>
              <a:sym typeface="Arial"/>
            </a:endParaRPr>
          </a:p>
        </p:txBody>
      </p:sp>
      <p:sp>
        <p:nvSpPr>
          <p:cNvPr id="107" name="Google Shape;107;p22"/>
          <p:cNvSpPr txBox="1"/>
          <p:nvPr>
            <p:ph idx="1" type="body"/>
          </p:nvPr>
        </p:nvSpPr>
        <p:spPr>
          <a:xfrm>
            <a:off x="152400" y="914400"/>
            <a:ext cx="4572000" cy="342900"/>
          </a:xfrm>
          <a:prstGeom prst="rect">
            <a:avLst/>
          </a:prstGeom>
          <a:noFill/>
          <a:ln>
            <a:noFill/>
          </a:ln>
        </p:spPr>
        <p:txBody>
          <a:bodyPr anchorCtr="0" anchor="t" bIns="45700" lIns="91425" spcFirstLastPara="1" rIns="91425" wrap="square" tIns="45700">
            <a:noAutofit/>
          </a:bodyPr>
          <a:lstStyle>
            <a:lvl1pPr indent="-228600" lvl="0" marL="457200" algn="l">
              <a:spcBef>
                <a:spcPts val="480"/>
              </a:spcBef>
              <a:spcAft>
                <a:spcPts val="0"/>
              </a:spcAft>
              <a:buClr>
                <a:srgbClr val="366092"/>
              </a:buClr>
              <a:buSzPts val="2400"/>
              <a:buFont typeface="Arial"/>
              <a:buNone/>
              <a:defRPr sz="2400">
                <a:solidFill>
                  <a:srgbClr val="366092"/>
                </a:solidFill>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_Title and Content">
  <p:cSld name="2_Title and Content">
    <p:spTree>
      <p:nvGrpSpPr>
        <p:cNvPr id="108" name="Shape 108"/>
        <p:cNvGrpSpPr/>
        <p:nvPr/>
      </p:nvGrpSpPr>
      <p:grpSpPr>
        <a:xfrm>
          <a:off x="0" y="0"/>
          <a:ext cx="0" cy="0"/>
          <a:chOff x="0" y="0"/>
          <a:chExt cx="0" cy="0"/>
        </a:xfrm>
      </p:grpSpPr>
      <p:sp>
        <p:nvSpPr>
          <p:cNvPr id="109" name="Google Shape;109;p23"/>
          <p:cNvSpPr txBox="1"/>
          <p:nvPr>
            <p:ph type="title"/>
          </p:nvPr>
        </p:nvSpPr>
        <p:spPr>
          <a:xfrm>
            <a:off x="1044001" y="756662"/>
            <a:ext cx="7055994" cy="773429"/>
          </a:xfrm>
          <a:prstGeom prst="rect">
            <a:avLst/>
          </a:prstGeom>
          <a:noFill/>
          <a:ln>
            <a:noFill/>
          </a:ln>
        </p:spPr>
        <p:txBody>
          <a:bodyPr anchorCtr="0" anchor="t" bIns="91425" lIns="91425" spcFirstLastPara="1" rIns="91425" wrap="square" tIns="91425">
            <a:noAutofit/>
          </a:bodyPr>
          <a:lstStyle>
            <a:lvl1pPr lvl="0" algn="ctr">
              <a:spcBef>
                <a:spcPts val="0"/>
              </a:spcBef>
              <a:spcAft>
                <a:spcPts val="0"/>
              </a:spcAft>
              <a:buClr>
                <a:schemeClr val="dk1"/>
              </a:buClr>
              <a:buSzPts val="3200"/>
              <a:buFont typeface="Arial"/>
              <a:buNone/>
              <a:defRPr b="1" i="0" sz="32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0" name="Google Shape;110;p23"/>
          <p:cNvSpPr txBox="1"/>
          <p:nvPr>
            <p:ph idx="1" type="body"/>
          </p:nvPr>
        </p:nvSpPr>
        <p:spPr>
          <a:xfrm>
            <a:off x="901776" y="2093556"/>
            <a:ext cx="7340444" cy="1957863"/>
          </a:xfrm>
          <a:prstGeom prst="rect">
            <a:avLst/>
          </a:prstGeom>
          <a:noFill/>
          <a:ln>
            <a:noFill/>
          </a:ln>
        </p:spPr>
        <p:txBody>
          <a:bodyPr anchorCtr="0" anchor="t" bIns="91425" lIns="91425" spcFirstLastPara="1" rIns="91425" wrap="square" tIns="91425">
            <a:noAutofit/>
          </a:bodyPr>
          <a:lstStyle>
            <a:lvl1pPr indent="-431800" lvl="0" marL="457200" algn="l">
              <a:spcBef>
                <a:spcPts val="0"/>
              </a:spcBef>
              <a:spcAft>
                <a:spcPts val="0"/>
              </a:spcAft>
              <a:buClr>
                <a:schemeClr val="dk1"/>
              </a:buClr>
              <a:buSzPts val="3200"/>
              <a:buChar char="•"/>
              <a:defRPr b="0" i="0" sz="3200">
                <a:solidFill>
                  <a:schemeClr val="dk1"/>
                </a:solidFill>
                <a:latin typeface="Arial"/>
                <a:ea typeface="Arial"/>
                <a:cs typeface="Arial"/>
                <a:sym typeface="Arial"/>
              </a:defRPr>
            </a:lvl1pPr>
            <a:lvl2pPr indent="-406400" lvl="1" marL="914400" algn="l">
              <a:spcBef>
                <a:spcPts val="0"/>
              </a:spcBef>
              <a:spcAft>
                <a:spcPts val="0"/>
              </a:spcAft>
              <a:buClr>
                <a:schemeClr val="dk1"/>
              </a:buClr>
              <a:buSzPts val="2800"/>
              <a:buChar char="–"/>
              <a:defRPr>
                <a:latin typeface="Calibri"/>
                <a:ea typeface="Calibri"/>
                <a:cs typeface="Calibri"/>
                <a:sym typeface="Calibri"/>
              </a:defRPr>
            </a:lvl2pPr>
            <a:lvl3pPr indent="-381000" lvl="2" marL="1371600" algn="l">
              <a:spcBef>
                <a:spcPts val="0"/>
              </a:spcBef>
              <a:spcAft>
                <a:spcPts val="0"/>
              </a:spcAft>
              <a:buClr>
                <a:schemeClr val="dk1"/>
              </a:buClr>
              <a:buSzPts val="2400"/>
              <a:buChar char="•"/>
              <a:defRPr>
                <a:latin typeface="Calibri"/>
                <a:ea typeface="Calibri"/>
                <a:cs typeface="Calibri"/>
                <a:sym typeface="Calibri"/>
              </a:defRPr>
            </a:lvl3pPr>
            <a:lvl4pPr indent="-355600" lvl="3" marL="1828800" algn="l">
              <a:spcBef>
                <a:spcPts val="0"/>
              </a:spcBef>
              <a:spcAft>
                <a:spcPts val="0"/>
              </a:spcAft>
              <a:buClr>
                <a:schemeClr val="dk1"/>
              </a:buClr>
              <a:buSzPts val="2000"/>
              <a:buChar char="–"/>
              <a:defRPr>
                <a:latin typeface="Calibri"/>
                <a:ea typeface="Calibri"/>
                <a:cs typeface="Calibri"/>
                <a:sym typeface="Calibri"/>
              </a:defRPr>
            </a:lvl4pPr>
            <a:lvl5pPr indent="-355600" lvl="4" marL="2286000" algn="l">
              <a:spcBef>
                <a:spcPts val="0"/>
              </a:spcBef>
              <a:spcAft>
                <a:spcPts val="0"/>
              </a:spcAft>
              <a:buClr>
                <a:schemeClr val="dk1"/>
              </a:buClr>
              <a:buSzPts val="2000"/>
              <a:buChar char="»"/>
              <a:defRPr>
                <a:latin typeface="Calibri"/>
                <a:ea typeface="Calibri"/>
                <a:cs typeface="Calibri"/>
                <a:sym typeface="Calibri"/>
              </a:defRPr>
            </a:lvl5pPr>
            <a:lvl6pPr indent="-355600" lvl="5" marL="2743200" algn="l">
              <a:spcBef>
                <a:spcPts val="0"/>
              </a:spcBef>
              <a:spcAft>
                <a:spcPts val="0"/>
              </a:spcAft>
              <a:buClr>
                <a:schemeClr val="dk1"/>
              </a:buClr>
              <a:buSzPts val="2000"/>
              <a:buChar char="•"/>
              <a:defRPr>
                <a:latin typeface="Calibri"/>
                <a:ea typeface="Calibri"/>
                <a:cs typeface="Calibri"/>
                <a:sym typeface="Calibri"/>
              </a:defRPr>
            </a:lvl6pPr>
            <a:lvl7pPr indent="-355600" lvl="6" marL="3200400" algn="l">
              <a:spcBef>
                <a:spcPts val="0"/>
              </a:spcBef>
              <a:spcAft>
                <a:spcPts val="0"/>
              </a:spcAft>
              <a:buClr>
                <a:schemeClr val="dk1"/>
              </a:buClr>
              <a:buSzPts val="2000"/>
              <a:buChar char="•"/>
              <a:defRPr>
                <a:latin typeface="Calibri"/>
                <a:ea typeface="Calibri"/>
                <a:cs typeface="Calibri"/>
                <a:sym typeface="Calibri"/>
              </a:defRPr>
            </a:lvl7pPr>
            <a:lvl8pPr indent="-355600" lvl="7" marL="3657600" algn="l">
              <a:spcBef>
                <a:spcPts val="0"/>
              </a:spcBef>
              <a:spcAft>
                <a:spcPts val="0"/>
              </a:spcAft>
              <a:buClr>
                <a:schemeClr val="dk1"/>
              </a:buClr>
              <a:buSzPts val="2000"/>
              <a:buChar char="•"/>
              <a:defRPr>
                <a:latin typeface="Calibri"/>
                <a:ea typeface="Calibri"/>
                <a:cs typeface="Calibri"/>
                <a:sym typeface="Calibri"/>
              </a:defRPr>
            </a:lvl8pPr>
            <a:lvl9pPr indent="-355600" lvl="8" marL="4114800" algn="l">
              <a:spcBef>
                <a:spcPts val="0"/>
              </a:spcBef>
              <a:spcAft>
                <a:spcPts val="0"/>
              </a:spcAft>
              <a:buClr>
                <a:schemeClr val="dk1"/>
              </a:buClr>
              <a:buSzPts val="2000"/>
              <a:buChar char="•"/>
              <a:defRPr>
                <a:latin typeface="Calibri"/>
                <a:ea typeface="Calibri"/>
                <a:cs typeface="Calibri"/>
                <a:sym typeface="Calibri"/>
              </a:defRPr>
            </a:lvl9pPr>
          </a:lstStyle>
          <a:p/>
        </p:txBody>
      </p:sp>
      <p:sp>
        <p:nvSpPr>
          <p:cNvPr id="111" name="Google Shape;111;p23"/>
          <p:cNvSpPr txBox="1"/>
          <p:nvPr>
            <p:ph idx="11" type="ftr"/>
          </p:nvPr>
        </p:nvSpPr>
        <p:spPr>
          <a:xfrm>
            <a:off x="3108959" y="4783454"/>
            <a:ext cx="2926079" cy="257174"/>
          </a:xfrm>
          <a:prstGeom prst="rect">
            <a:avLst/>
          </a:prstGeom>
          <a:noFill/>
          <a:ln>
            <a:noFill/>
          </a:ln>
        </p:spPr>
        <p:txBody>
          <a:bodyPr anchorCtr="0" anchor="t" bIns="91425" lIns="91425" spcFirstLastPara="1" rIns="91425" wrap="square" tIns="91425">
            <a:noAutofit/>
          </a:bodyPr>
          <a:lstStyle>
            <a:lvl1pPr lvl="0" marR="0" algn="ctr">
              <a:spcBef>
                <a:spcPts val="0"/>
              </a:spcBef>
              <a:spcAft>
                <a:spcPts val="0"/>
              </a:spcAft>
              <a:buSzPts val="1400"/>
              <a:buNone/>
              <a:defRPr b="0" i="0" sz="1800" u="none" cap="none" strike="noStrike">
                <a:solidFill>
                  <a:srgbClr val="888888"/>
                </a:solidFill>
              </a:defRPr>
            </a:lvl1pPr>
            <a:lvl2pPr lvl="1" marR="0" algn="l">
              <a:spcBef>
                <a:spcPts val="0"/>
              </a:spcBef>
              <a:spcAft>
                <a:spcPts val="0"/>
              </a:spcAft>
              <a:buSzPts val="1400"/>
              <a:buNone/>
              <a:defRPr/>
            </a:lvl2pPr>
            <a:lvl3pPr lvl="2" marR="0" algn="l">
              <a:spcBef>
                <a:spcPts val="0"/>
              </a:spcBef>
              <a:spcAft>
                <a:spcPts val="0"/>
              </a:spcAft>
              <a:buSzPts val="1400"/>
              <a:buNone/>
              <a:defRPr/>
            </a:lvl3pPr>
            <a:lvl4pPr lvl="3" marR="0" algn="l">
              <a:spcBef>
                <a:spcPts val="0"/>
              </a:spcBef>
              <a:spcAft>
                <a:spcPts val="0"/>
              </a:spcAft>
              <a:buSzPts val="1400"/>
              <a:buNone/>
              <a:defRPr/>
            </a:lvl4pPr>
            <a:lvl5pPr lvl="4" marR="0" algn="l">
              <a:spcBef>
                <a:spcPts val="0"/>
              </a:spcBef>
              <a:spcAft>
                <a:spcPts val="0"/>
              </a:spcAft>
              <a:buSzPts val="1400"/>
              <a:buNone/>
              <a:defRPr/>
            </a:lvl5pPr>
            <a:lvl6pPr lvl="5" marR="0" algn="l">
              <a:spcBef>
                <a:spcPts val="0"/>
              </a:spcBef>
              <a:spcAft>
                <a:spcPts val="0"/>
              </a:spcAft>
              <a:buSzPts val="1400"/>
              <a:buNone/>
              <a:defRPr/>
            </a:lvl6pPr>
            <a:lvl7pPr lvl="6" marR="0" algn="l">
              <a:spcBef>
                <a:spcPts val="0"/>
              </a:spcBef>
              <a:spcAft>
                <a:spcPts val="0"/>
              </a:spcAft>
              <a:buSzPts val="1400"/>
              <a:buNone/>
              <a:defRPr/>
            </a:lvl7pPr>
            <a:lvl8pPr lvl="7" marR="0" algn="l">
              <a:spcBef>
                <a:spcPts val="0"/>
              </a:spcBef>
              <a:spcAft>
                <a:spcPts val="0"/>
              </a:spcAft>
              <a:buSzPts val="1400"/>
              <a:buNone/>
              <a:defRPr/>
            </a:lvl8pPr>
            <a:lvl9pPr lvl="8" marR="0" algn="l">
              <a:spcBef>
                <a:spcPts val="0"/>
              </a:spcBef>
              <a:spcAft>
                <a:spcPts val="0"/>
              </a:spcAft>
              <a:buSzPts val="1400"/>
              <a:buNone/>
              <a:defRPr/>
            </a:lvl9pPr>
          </a:lstStyle>
          <a:p/>
        </p:txBody>
      </p:sp>
      <p:sp>
        <p:nvSpPr>
          <p:cNvPr id="112" name="Google Shape;112;p23"/>
          <p:cNvSpPr txBox="1"/>
          <p:nvPr>
            <p:ph idx="10" type="dt"/>
          </p:nvPr>
        </p:nvSpPr>
        <p:spPr>
          <a:xfrm>
            <a:off x="457200" y="4783454"/>
            <a:ext cx="2103120" cy="257174"/>
          </a:xfrm>
          <a:prstGeom prst="rect">
            <a:avLst/>
          </a:prstGeom>
          <a:noFill/>
          <a:ln>
            <a:noFill/>
          </a:ln>
        </p:spPr>
        <p:txBody>
          <a:bodyPr anchorCtr="0" anchor="t" bIns="91425" lIns="91425" spcFirstLastPara="1" rIns="91425" wrap="square" tIns="91425">
            <a:noAutofit/>
          </a:bodyPr>
          <a:lstStyle>
            <a:lvl1pPr lvl="0" marR="0" algn="l">
              <a:spcBef>
                <a:spcPts val="0"/>
              </a:spcBef>
              <a:spcAft>
                <a:spcPts val="0"/>
              </a:spcAft>
              <a:buSzPts val="1400"/>
              <a:buNone/>
              <a:defRPr b="0" i="0" sz="1800" u="none" cap="none" strike="noStrike">
                <a:solidFill>
                  <a:srgbClr val="888888"/>
                </a:solidFill>
              </a:defRPr>
            </a:lvl1pPr>
            <a:lvl2pPr lvl="1" marR="0" algn="l">
              <a:spcBef>
                <a:spcPts val="0"/>
              </a:spcBef>
              <a:spcAft>
                <a:spcPts val="0"/>
              </a:spcAft>
              <a:buSzPts val="1400"/>
              <a:buNone/>
              <a:defRPr/>
            </a:lvl2pPr>
            <a:lvl3pPr lvl="2" marR="0" algn="l">
              <a:spcBef>
                <a:spcPts val="0"/>
              </a:spcBef>
              <a:spcAft>
                <a:spcPts val="0"/>
              </a:spcAft>
              <a:buSzPts val="1400"/>
              <a:buNone/>
              <a:defRPr/>
            </a:lvl3pPr>
            <a:lvl4pPr lvl="3" marR="0" algn="l">
              <a:spcBef>
                <a:spcPts val="0"/>
              </a:spcBef>
              <a:spcAft>
                <a:spcPts val="0"/>
              </a:spcAft>
              <a:buSzPts val="1400"/>
              <a:buNone/>
              <a:defRPr/>
            </a:lvl4pPr>
            <a:lvl5pPr lvl="4" marR="0" algn="l">
              <a:spcBef>
                <a:spcPts val="0"/>
              </a:spcBef>
              <a:spcAft>
                <a:spcPts val="0"/>
              </a:spcAft>
              <a:buSzPts val="1400"/>
              <a:buNone/>
              <a:defRPr/>
            </a:lvl5pPr>
            <a:lvl6pPr lvl="5" marR="0" algn="l">
              <a:spcBef>
                <a:spcPts val="0"/>
              </a:spcBef>
              <a:spcAft>
                <a:spcPts val="0"/>
              </a:spcAft>
              <a:buSzPts val="1400"/>
              <a:buNone/>
              <a:defRPr/>
            </a:lvl6pPr>
            <a:lvl7pPr lvl="6" marR="0" algn="l">
              <a:spcBef>
                <a:spcPts val="0"/>
              </a:spcBef>
              <a:spcAft>
                <a:spcPts val="0"/>
              </a:spcAft>
              <a:buSzPts val="1400"/>
              <a:buNone/>
              <a:defRPr/>
            </a:lvl7pPr>
            <a:lvl8pPr lvl="7" marR="0" algn="l">
              <a:spcBef>
                <a:spcPts val="0"/>
              </a:spcBef>
              <a:spcAft>
                <a:spcPts val="0"/>
              </a:spcAft>
              <a:buSzPts val="1400"/>
              <a:buNone/>
              <a:defRPr/>
            </a:lvl8pPr>
            <a:lvl9pPr lvl="8" marR="0" algn="l">
              <a:spcBef>
                <a:spcPts val="0"/>
              </a:spcBef>
              <a:spcAft>
                <a:spcPts val="0"/>
              </a:spcAft>
              <a:buSzPts val="1400"/>
              <a:buNone/>
              <a:defRPr/>
            </a:lvl9pPr>
          </a:lstStyle>
          <a:p/>
        </p:txBody>
      </p:sp>
      <p:sp>
        <p:nvSpPr>
          <p:cNvPr id="113" name="Google Shape;113;p23"/>
          <p:cNvSpPr txBox="1"/>
          <p:nvPr>
            <p:ph idx="12" type="sldNum"/>
          </p:nvPr>
        </p:nvSpPr>
        <p:spPr>
          <a:xfrm>
            <a:off x="6583679" y="4783454"/>
            <a:ext cx="2103120" cy="257174"/>
          </a:xfrm>
          <a:prstGeom prst="rect">
            <a:avLst/>
          </a:prstGeom>
          <a:noFill/>
          <a:ln>
            <a:noFill/>
          </a:ln>
        </p:spPr>
        <p:txBody>
          <a:bodyPr anchorCtr="0" anchor="t" bIns="0" lIns="0" spcFirstLastPara="1" rIns="0" wrap="square" tIns="0">
            <a:noAutofit/>
          </a:bodyPr>
          <a:lstStyle>
            <a:lvl1pPr indent="0" lvl="0" marL="0" marR="0" algn="r">
              <a:spcBef>
                <a:spcPts val="0"/>
              </a:spcBef>
              <a:buClr>
                <a:srgbClr val="888888"/>
              </a:buClr>
              <a:buSzPts val="450"/>
              <a:buFont typeface="Arial"/>
              <a:buNone/>
              <a:defRPr b="0" i="0" sz="1800" u="none" cap="none" strike="noStrike">
                <a:solidFill>
                  <a:srgbClr val="888888"/>
                </a:solidFill>
              </a:defRPr>
            </a:lvl1pPr>
            <a:lvl2pPr indent="0" lvl="1" marL="0" marR="0" algn="r">
              <a:spcBef>
                <a:spcPts val="0"/>
              </a:spcBef>
              <a:buClr>
                <a:srgbClr val="888888"/>
              </a:buClr>
              <a:buSzPts val="450"/>
              <a:buFont typeface="Arial"/>
              <a:buNone/>
              <a:defRPr b="0" i="0" sz="1800" u="none" cap="none" strike="noStrike">
                <a:solidFill>
                  <a:srgbClr val="888888"/>
                </a:solidFill>
              </a:defRPr>
            </a:lvl2pPr>
            <a:lvl3pPr indent="0" lvl="2" marL="0" marR="0" algn="r">
              <a:spcBef>
                <a:spcPts val="0"/>
              </a:spcBef>
              <a:buClr>
                <a:srgbClr val="888888"/>
              </a:buClr>
              <a:buSzPts val="450"/>
              <a:buFont typeface="Arial"/>
              <a:buNone/>
              <a:defRPr b="0" i="0" sz="1800" u="none" cap="none" strike="noStrike">
                <a:solidFill>
                  <a:srgbClr val="888888"/>
                </a:solidFill>
              </a:defRPr>
            </a:lvl3pPr>
            <a:lvl4pPr indent="0" lvl="3" marL="0" marR="0" algn="r">
              <a:spcBef>
                <a:spcPts val="0"/>
              </a:spcBef>
              <a:buClr>
                <a:srgbClr val="888888"/>
              </a:buClr>
              <a:buSzPts val="450"/>
              <a:buFont typeface="Arial"/>
              <a:buNone/>
              <a:defRPr b="0" i="0" sz="1800" u="none" cap="none" strike="noStrike">
                <a:solidFill>
                  <a:srgbClr val="888888"/>
                </a:solidFill>
              </a:defRPr>
            </a:lvl4pPr>
            <a:lvl5pPr indent="0" lvl="4" marL="0" marR="0" algn="r">
              <a:spcBef>
                <a:spcPts val="0"/>
              </a:spcBef>
              <a:buClr>
                <a:srgbClr val="888888"/>
              </a:buClr>
              <a:buSzPts val="450"/>
              <a:buFont typeface="Arial"/>
              <a:buNone/>
              <a:defRPr b="0" i="0" sz="1800" u="none" cap="none" strike="noStrike">
                <a:solidFill>
                  <a:srgbClr val="888888"/>
                </a:solidFill>
              </a:defRPr>
            </a:lvl5pPr>
            <a:lvl6pPr indent="0" lvl="5" marL="0" marR="0" algn="r">
              <a:spcBef>
                <a:spcPts val="0"/>
              </a:spcBef>
              <a:buClr>
                <a:srgbClr val="888888"/>
              </a:buClr>
              <a:buSzPts val="450"/>
              <a:buFont typeface="Arial"/>
              <a:buNone/>
              <a:defRPr b="0" i="0" sz="1800" u="none" cap="none" strike="noStrike">
                <a:solidFill>
                  <a:srgbClr val="888888"/>
                </a:solidFill>
              </a:defRPr>
            </a:lvl6pPr>
            <a:lvl7pPr indent="0" lvl="6" marL="0" marR="0" algn="r">
              <a:spcBef>
                <a:spcPts val="0"/>
              </a:spcBef>
              <a:buClr>
                <a:srgbClr val="888888"/>
              </a:buClr>
              <a:buSzPts val="450"/>
              <a:buFont typeface="Arial"/>
              <a:buNone/>
              <a:defRPr b="0" i="0" sz="1800" u="none" cap="none" strike="noStrike">
                <a:solidFill>
                  <a:srgbClr val="888888"/>
                </a:solidFill>
              </a:defRPr>
            </a:lvl7pPr>
            <a:lvl8pPr indent="0" lvl="7" marL="0" marR="0" algn="r">
              <a:spcBef>
                <a:spcPts val="0"/>
              </a:spcBef>
              <a:buClr>
                <a:srgbClr val="888888"/>
              </a:buClr>
              <a:buSzPts val="450"/>
              <a:buFont typeface="Arial"/>
              <a:buNone/>
              <a:defRPr b="0" i="0" sz="1800" u="none" cap="none" strike="noStrike">
                <a:solidFill>
                  <a:srgbClr val="888888"/>
                </a:solidFill>
              </a:defRPr>
            </a:lvl8pPr>
            <a:lvl9pPr indent="0" lvl="8" marL="0" marR="0" algn="r">
              <a:spcBef>
                <a:spcPts val="0"/>
              </a:spcBef>
              <a:buClr>
                <a:srgbClr val="888888"/>
              </a:buClr>
              <a:buSzPts val="450"/>
              <a:buFont typeface="Arial"/>
              <a:buNone/>
              <a:defRPr b="0" i="0" sz="1800" u="none" cap="none" strike="noStrike">
                <a:solidFill>
                  <a:srgbClr val="888888"/>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114" name="Shape 114"/>
        <p:cNvGrpSpPr/>
        <p:nvPr/>
      </p:nvGrpSpPr>
      <p:grpSpPr>
        <a:xfrm>
          <a:off x="0" y="0"/>
          <a:ext cx="0" cy="0"/>
          <a:chOff x="0" y="0"/>
          <a:chExt cx="0" cy="0"/>
        </a:xfrm>
      </p:grpSpPr>
      <p:sp>
        <p:nvSpPr>
          <p:cNvPr id="115" name="Google Shape;115;p24"/>
          <p:cNvSpPr txBox="1"/>
          <p:nvPr>
            <p:ph type="title"/>
          </p:nvPr>
        </p:nvSpPr>
        <p:spPr>
          <a:xfrm>
            <a:off x="457200" y="204788"/>
            <a:ext cx="3008313" cy="871537"/>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dk1"/>
              </a:buClr>
              <a:buSzPts val="2000"/>
              <a:buFont typeface="Arial"/>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6" name="Google Shape;116;p24"/>
          <p:cNvSpPr txBox="1"/>
          <p:nvPr>
            <p:ph idx="1" type="body"/>
          </p:nvPr>
        </p:nvSpPr>
        <p:spPr>
          <a:xfrm>
            <a:off x="3575050" y="204788"/>
            <a:ext cx="5111750" cy="4389835"/>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117" name="Google Shape;117;p24"/>
          <p:cNvSpPr txBox="1"/>
          <p:nvPr>
            <p:ph idx="2" type="body"/>
          </p:nvPr>
        </p:nvSpPr>
        <p:spPr>
          <a:xfrm>
            <a:off x="457200" y="1076325"/>
            <a:ext cx="3008313" cy="3518297"/>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118" name="Google Shape;118;p24"/>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9" name="Google Shape;119;p24"/>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0" name="Google Shape;120;p24"/>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121" name="Google Shape;121;p24"/>
          <p:cNvSpPr/>
          <p:nvPr/>
        </p:nvSpPr>
        <p:spPr>
          <a:xfrm>
            <a:off x="-76200" y="11197"/>
            <a:ext cx="9143999" cy="5143498"/>
          </a:xfrm>
          <a:prstGeom prst="rect">
            <a:avLst/>
          </a:prstGeom>
          <a:blipFill rotWithShape="1">
            <a:blip r:embed="rId2">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_Title and Content">
  <p:cSld name="3_Title and Content">
    <p:spTree>
      <p:nvGrpSpPr>
        <p:cNvPr id="122" name="Shape 122"/>
        <p:cNvGrpSpPr/>
        <p:nvPr/>
      </p:nvGrpSpPr>
      <p:grpSpPr>
        <a:xfrm>
          <a:off x="0" y="0"/>
          <a:ext cx="0" cy="0"/>
          <a:chOff x="0" y="0"/>
          <a:chExt cx="0" cy="0"/>
        </a:xfrm>
      </p:grpSpPr>
      <p:sp>
        <p:nvSpPr>
          <p:cNvPr id="123" name="Google Shape;123;p25"/>
          <p:cNvSpPr txBox="1"/>
          <p:nvPr>
            <p:ph type="title"/>
          </p:nvPr>
        </p:nvSpPr>
        <p:spPr>
          <a:xfrm>
            <a:off x="1044001" y="756662"/>
            <a:ext cx="7055994" cy="773429"/>
          </a:xfrm>
          <a:prstGeom prst="rect">
            <a:avLst/>
          </a:prstGeom>
          <a:noFill/>
          <a:ln>
            <a:noFill/>
          </a:ln>
        </p:spPr>
        <p:txBody>
          <a:bodyPr anchorCtr="0" anchor="t" bIns="91425" lIns="91425" spcFirstLastPara="1" rIns="91425" wrap="square" tIns="91425">
            <a:noAutofit/>
          </a:bodyPr>
          <a:lstStyle>
            <a:lvl1pPr lvl="0" algn="ctr">
              <a:spcBef>
                <a:spcPts val="0"/>
              </a:spcBef>
              <a:spcAft>
                <a:spcPts val="0"/>
              </a:spcAft>
              <a:buClr>
                <a:schemeClr val="dk1"/>
              </a:buClr>
              <a:buSzPts val="3200"/>
              <a:buFont typeface="Arial"/>
              <a:buNone/>
              <a:defRPr b="1" i="0" sz="32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4" name="Google Shape;124;p25"/>
          <p:cNvSpPr txBox="1"/>
          <p:nvPr>
            <p:ph idx="1" type="body"/>
          </p:nvPr>
        </p:nvSpPr>
        <p:spPr>
          <a:xfrm>
            <a:off x="901776" y="2093556"/>
            <a:ext cx="7340444" cy="1957863"/>
          </a:xfrm>
          <a:prstGeom prst="rect">
            <a:avLst/>
          </a:prstGeom>
          <a:noFill/>
          <a:ln>
            <a:noFill/>
          </a:ln>
        </p:spPr>
        <p:txBody>
          <a:bodyPr anchorCtr="0" anchor="t" bIns="91425" lIns="91425" spcFirstLastPara="1" rIns="91425" wrap="square" tIns="91425">
            <a:noAutofit/>
          </a:bodyPr>
          <a:lstStyle>
            <a:lvl1pPr indent="-431800" lvl="0" marL="457200" algn="l">
              <a:spcBef>
                <a:spcPts val="0"/>
              </a:spcBef>
              <a:spcAft>
                <a:spcPts val="0"/>
              </a:spcAft>
              <a:buClr>
                <a:schemeClr val="dk1"/>
              </a:buClr>
              <a:buSzPts val="3200"/>
              <a:buChar char="•"/>
              <a:defRPr b="0" i="0" sz="3200">
                <a:solidFill>
                  <a:schemeClr val="dk1"/>
                </a:solidFill>
                <a:latin typeface="Arial"/>
                <a:ea typeface="Arial"/>
                <a:cs typeface="Arial"/>
                <a:sym typeface="Arial"/>
              </a:defRPr>
            </a:lvl1pPr>
            <a:lvl2pPr indent="-406400" lvl="1" marL="914400" algn="l">
              <a:spcBef>
                <a:spcPts val="0"/>
              </a:spcBef>
              <a:spcAft>
                <a:spcPts val="0"/>
              </a:spcAft>
              <a:buClr>
                <a:schemeClr val="dk1"/>
              </a:buClr>
              <a:buSzPts val="2800"/>
              <a:buChar char="–"/>
              <a:defRPr>
                <a:latin typeface="Calibri"/>
                <a:ea typeface="Calibri"/>
                <a:cs typeface="Calibri"/>
                <a:sym typeface="Calibri"/>
              </a:defRPr>
            </a:lvl2pPr>
            <a:lvl3pPr indent="-381000" lvl="2" marL="1371600" algn="l">
              <a:spcBef>
                <a:spcPts val="0"/>
              </a:spcBef>
              <a:spcAft>
                <a:spcPts val="0"/>
              </a:spcAft>
              <a:buClr>
                <a:schemeClr val="dk1"/>
              </a:buClr>
              <a:buSzPts val="2400"/>
              <a:buChar char="•"/>
              <a:defRPr>
                <a:latin typeface="Calibri"/>
                <a:ea typeface="Calibri"/>
                <a:cs typeface="Calibri"/>
                <a:sym typeface="Calibri"/>
              </a:defRPr>
            </a:lvl3pPr>
            <a:lvl4pPr indent="-355600" lvl="3" marL="1828800" algn="l">
              <a:spcBef>
                <a:spcPts val="0"/>
              </a:spcBef>
              <a:spcAft>
                <a:spcPts val="0"/>
              </a:spcAft>
              <a:buClr>
                <a:schemeClr val="dk1"/>
              </a:buClr>
              <a:buSzPts val="2000"/>
              <a:buChar char="–"/>
              <a:defRPr>
                <a:latin typeface="Calibri"/>
                <a:ea typeface="Calibri"/>
                <a:cs typeface="Calibri"/>
                <a:sym typeface="Calibri"/>
              </a:defRPr>
            </a:lvl4pPr>
            <a:lvl5pPr indent="-355600" lvl="4" marL="2286000" algn="l">
              <a:spcBef>
                <a:spcPts val="0"/>
              </a:spcBef>
              <a:spcAft>
                <a:spcPts val="0"/>
              </a:spcAft>
              <a:buClr>
                <a:schemeClr val="dk1"/>
              </a:buClr>
              <a:buSzPts val="2000"/>
              <a:buChar char="»"/>
              <a:defRPr>
                <a:latin typeface="Calibri"/>
                <a:ea typeface="Calibri"/>
                <a:cs typeface="Calibri"/>
                <a:sym typeface="Calibri"/>
              </a:defRPr>
            </a:lvl5pPr>
            <a:lvl6pPr indent="-355600" lvl="5" marL="2743200" algn="l">
              <a:spcBef>
                <a:spcPts val="0"/>
              </a:spcBef>
              <a:spcAft>
                <a:spcPts val="0"/>
              </a:spcAft>
              <a:buClr>
                <a:schemeClr val="dk1"/>
              </a:buClr>
              <a:buSzPts val="2000"/>
              <a:buChar char="•"/>
              <a:defRPr>
                <a:latin typeface="Calibri"/>
                <a:ea typeface="Calibri"/>
                <a:cs typeface="Calibri"/>
                <a:sym typeface="Calibri"/>
              </a:defRPr>
            </a:lvl6pPr>
            <a:lvl7pPr indent="-355600" lvl="6" marL="3200400" algn="l">
              <a:spcBef>
                <a:spcPts val="0"/>
              </a:spcBef>
              <a:spcAft>
                <a:spcPts val="0"/>
              </a:spcAft>
              <a:buClr>
                <a:schemeClr val="dk1"/>
              </a:buClr>
              <a:buSzPts val="2000"/>
              <a:buChar char="•"/>
              <a:defRPr>
                <a:latin typeface="Calibri"/>
                <a:ea typeface="Calibri"/>
                <a:cs typeface="Calibri"/>
                <a:sym typeface="Calibri"/>
              </a:defRPr>
            </a:lvl7pPr>
            <a:lvl8pPr indent="-355600" lvl="7" marL="3657600" algn="l">
              <a:spcBef>
                <a:spcPts val="0"/>
              </a:spcBef>
              <a:spcAft>
                <a:spcPts val="0"/>
              </a:spcAft>
              <a:buClr>
                <a:schemeClr val="dk1"/>
              </a:buClr>
              <a:buSzPts val="2000"/>
              <a:buChar char="•"/>
              <a:defRPr>
                <a:latin typeface="Calibri"/>
                <a:ea typeface="Calibri"/>
                <a:cs typeface="Calibri"/>
                <a:sym typeface="Calibri"/>
              </a:defRPr>
            </a:lvl8pPr>
            <a:lvl9pPr indent="-355600" lvl="8" marL="4114800" algn="l">
              <a:spcBef>
                <a:spcPts val="0"/>
              </a:spcBef>
              <a:spcAft>
                <a:spcPts val="0"/>
              </a:spcAft>
              <a:buClr>
                <a:schemeClr val="dk1"/>
              </a:buClr>
              <a:buSzPts val="2000"/>
              <a:buChar char="•"/>
              <a:defRPr>
                <a:latin typeface="Calibri"/>
                <a:ea typeface="Calibri"/>
                <a:cs typeface="Calibri"/>
                <a:sym typeface="Calibri"/>
              </a:defRPr>
            </a:lvl9pPr>
          </a:lstStyle>
          <a:p/>
        </p:txBody>
      </p:sp>
      <p:sp>
        <p:nvSpPr>
          <p:cNvPr id="125" name="Google Shape;125;p25"/>
          <p:cNvSpPr txBox="1"/>
          <p:nvPr>
            <p:ph idx="11" type="ftr"/>
          </p:nvPr>
        </p:nvSpPr>
        <p:spPr>
          <a:xfrm>
            <a:off x="3108959" y="4783454"/>
            <a:ext cx="2926079" cy="257174"/>
          </a:xfrm>
          <a:prstGeom prst="rect">
            <a:avLst/>
          </a:prstGeom>
          <a:noFill/>
          <a:ln>
            <a:noFill/>
          </a:ln>
        </p:spPr>
        <p:txBody>
          <a:bodyPr anchorCtr="0" anchor="t" bIns="91425" lIns="91425" spcFirstLastPara="1" rIns="91425" wrap="square" tIns="91425">
            <a:noAutofit/>
          </a:bodyPr>
          <a:lstStyle>
            <a:lvl1pPr lvl="0" marR="0" algn="ctr">
              <a:spcBef>
                <a:spcPts val="0"/>
              </a:spcBef>
              <a:spcAft>
                <a:spcPts val="0"/>
              </a:spcAft>
              <a:buSzPts val="1400"/>
              <a:buNone/>
              <a:defRPr b="0" i="0" sz="1800" u="none" cap="none" strike="noStrike">
                <a:solidFill>
                  <a:srgbClr val="888888"/>
                </a:solidFill>
              </a:defRPr>
            </a:lvl1pPr>
            <a:lvl2pPr lvl="1" marR="0" algn="l">
              <a:spcBef>
                <a:spcPts val="0"/>
              </a:spcBef>
              <a:spcAft>
                <a:spcPts val="0"/>
              </a:spcAft>
              <a:buSzPts val="1400"/>
              <a:buNone/>
              <a:defRPr/>
            </a:lvl2pPr>
            <a:lvl3pPr lvl="2" marR="0" algn="l">
              <a:spcBef>
                <a:spcPts val="0"/>
              </a:spcBef>
              <a:spcAft>
                <a:spcPts val="0"/>
              </a:spcAft>
              <a:buSzPts val="1400"/>
              <a:buNone/>
              <a:defRPr/>
            </a:lvl3pPr>
            <a:lvl4pPr lvl="3" marR="0" algn="l">
              <a:spcBef>
                <a:spcPts val="0"/>
              </a:spcBef>
              <a:spcAft>
                <a:spcPts val="0"/>
              </a:spcAft>
              <a:buSzPts val="1400"/>
              <a:buNone/>
              <a:defRPr/>
            </a:lvl4pPr>
            <a:lvl5pPr lvl="4" marR="0" algn="l">
              <a:spcBef>
                <a:spcPts val="0"/>
              </a:spcBef>
              <a:spcAft>
                <a:spcPts val="0"/>
              </a:spcAft>
              <a:buSzPts val="1400"/>
              <a:buNone/>
              <a:defRPr/>
            </a:lvl5pPr>
            <a:lvl6pPr lvl="5" marR="0" algn="l">
              <a:spcBef>
                <a:spcPts val="0"/>
              </a:spcBef>
              <a:spcAft>
                <a:spcPts val="0"/>
              </a:spcAft>
              <a:buSzPts val="1400"/>
              <a:buNone/>
              <a:defRPr/>
            </a:lvl6pPr>
            <a:lvl7pPr lvl="6" marR="0" algn="l">
              <a:spcBef>
                <a:spcPts val="0"/>
              </a:spcBef>
              <a:spcAft>
                <a:spcPts val="0"/>
              </a:spcAft>
              <a:buSzPts val="1400"/>
              <a:buNone/>
              <a:defRPr/>
            </a:lvl7pPr>
            <a:lvl8pPr lvl="7" marR="0" algn="l">
              <a:spcBef>
                <a:spcPts val="0"/>
              </a:spcBef>
              <a:spcAft>
                <a:spcPts val="0"/>
              </a:spcAft>
              <a:buSzPts val="1400"/>
              <a:buNone/>
              <a:defRPr/>
            </a:lvl8pPr>
            <a:lvl9pPr lvl="8" marR="0" algn="l">
              <a:spcBef>
                <a:spcPts val="0"/>
              </a:spcBef>
              <a:spcAft>
                <a:spcPts val="0"/>
              </a:spcAft>
              <a:buSzPts val="1400"/>
              <a:buNone/>
              <a:defRPr/>
            </a:lvl9pPr>
          </a:lstStyle>
          <a:p/>
        </p:txBody>
      </p:sp>
      <p:sp>
        <p:nvSpPr>
          <p:cNvPr id="126" name="Google Shape;126;p25"/>
          <p:cNvSpPr txBox="1"/>
          <p:nvPr>
            <p:ph idx="10" type="dt"/>
          </p:nvPr>
        </p:nvSpPr>
        <p:spPr>
          <a:xfrm>
            <a:off x="457200" y="4783454"/>
            <a:ext cx="2103120" cy="257174"/>
          </a:xfrm>
          <a:prstGeom prst="rect">
            <a:avLst/>
          </a:prstGeom>
          <a:noFill/>
          <a:ln>
            <a:noFill/>
          </a:ln>
        </p:spPr>
        <p:txBody>
          <a:bodyPr anchorCtr="0" anchor="t" bIns="91425" lIns="91425" spcFirstLastPara="1" rIns="91425" wrap="square" tIns="91425">
            <a:noAutofit/>
          </a:bodyPr>
          <a:lstStyle>
            <a:lvl1pPr lvl="0" marR="0" algn="l">
              <a:spcBef>
                <a:spcPts val="0"/>
              </a:spcBef>
              <a:spcAft>
                <a:spcPts val="0"/>
              </a:spcAft>
              <a:buSzPts val="1400"/>
              <a:buNone/>
              <a:defRPr b="0" i="0" sz="1800" u="none" cap="none" strike="noStrike">
                <a:solidFill>
                  <a:srgbClr val="888888"/>
                </a:solidFill>
              </a:defRPr>
            </a:lvl1pPr>
            <a:lvl2pPr lvl="1" marR="0" algn="l">
              <a:spcBef>
                <a:spcPts val="0"/>
              </a:spcBef>
              <a:spcAft>
                <a:spcPts val="0"/>
              </a:spcAft>
              <a:buSzPts val="1400"/>
              <a:buNone/>
              <a:defRPr/>
            </a:lvl2pPr>
            <a:lvl3pPr lvl="2" marR="0" algn="l">
              <a:spcBef>
                <a:spcPts val="0"/>
              </a:spcBef>
              <a:spcAft>
                <a:spcPts val="0"/>
              </a:spcAft>
              <a:buSzPts val="1400"/>
              <a:buNone/>
              <a:defRPr/>
            </a:lvl3pPr>
            <a:lvl4pPr lvl="3" marR="0" algn="l">
              <a:spcBef>
                <a:spcPts val="0"/>
              </a:spcBef>
              <a:spcAft>
                <a:spcPts val="0"/>
              </a:spcAft>
              <a:buSzPts val="1400"/>
              <a:buNone/>
              <a:defRPr/>
            </a:lvl4pPr>
            <a:lvl5pPr lvl="4" marR="0" algn="l">
              <a:spcBef>
                <a:spcPts val="0"/>
              </a:spcBef>
              <a:spcAft>
                <a:spcPts val="0"/>
              </a:spcAft>
              <a:buSzPts val="1400"/>
              <a:buNone/>
              <a:defRPr/>
            </a:lvl5pPr>
            <a:lvl6pPr lvl="5" marR="0" algn="l">
              <a:spcBef>
                <a:spcPts val="0"/>
              </a:spcBef>
              <a:spcAft>
                <a:spcPts val="0"/>
              </a:spcAft>
              <a:buSzPts val="1400"/>
              <a:buNone/>
              <a:defRPr/>
            </a:lvl6pPr>
            <a:lvl7pPr lvl="6" marR="0" algn="l">
              <a:spcBef>
                <a:spcPts val="0"/>
              </a:spcBef>
              <a:spcAft>
                <a:spcPts val="0"/>
              </a:spcAft>
              <a:buSzPts val="1400"/>
              <a:buNone/>
              <a:defRPr/>
            </a:lvl7pPr>
            <a:lvl8pPr lvl="7" marR="0" algn="l">
              <a:spcBef>
                <a:spcPts val="0"/>
              </a:spcBef>
              <a:spcAft>
                <a:spcPts val="0"/>
              </a:spcAft>
              <a:buSzPts val="1400"/>
              <a:buNone/>
              <a:defRPr/>
            </a:lvl8pPr>
            <a:lvl9pPr lvl="8" marR="0" algn="l">
              <a:spcBef>
                <a:spcPts val="0"/>
              </a:spcBef>
              <a:spcAft>
                <a:spcPts val="0"/>
              </a:spcAft>
              <a:buSzPts val="1400"/>
              <a:buNone/>
              <a:defRPr/>
            </a:lvl9pPr>
          </a:lstStyle>
          <a:p/>
        </p:txBody>
      </p:sp>
      <p:sp>
        <p:nvSpPr>
          <p:cNvPr id="127" name="Google Shape;127;p25"/>
          <p:cNvSpPr txBox="1"/>
          <p:nvPr>
            <p:ph idx="12" type="sldNum"/>
          </p:nvPr>
        </p:nvSpPr>
        <p:spPr>
          <a:xfrm>
            <a:off x="6583679" y="4783454"/>
            <a:ext cx="2103120" cy="257174"/>
          </a:xfrm>
          <a:prstGeom prst="rect">
            <a:avLst/>
          </a:prstGeom>
          <a:noFill/>
          <a:ln>
            <a:noFill/>
          </a:ln>
        </p:spPr>
        <p:txBody>
          <a:bodyPr anchorCtr="0" anchor="t" bIns="0" lIns="0" spcFirstLastPara="1" rIns="0" wrap="square" tIns="0">
            <a:noAutofit/>
          </a:bodyPr>
          <a:lstStyle>
            <a:lvl1pPr indent="0" lvl="0" marL="0" marR="0" algn="r">
              <a:spcBef>
                <a:spcPts val="0"/>
              </a:spcBef>
              <a:buClr>
                <a:srgbClr val="888888"/>
              </a:buClr>
              <a:buSzPts val="450"/>
              <a:buFont typeface="Arial"/>
              <a:buNone/>
              <a:defRPr b="0" i="0" sz="1800" u="none" cap="none" strike="noStrike">
                <a:solidFill>
                  <a:srgbClr val="888888"/>
                </a:solidFill>
              </a:defRPr>
            </a:lvl1pPr>
            <a:lvl2pPr indent="0" lvl="1" marL="0" marR="0" algn="r">
              <a:spcBef>
                <a:spcPts val="0"/>
              </a:spcBef>
              <a:buClr>
                <a:srgbClr val="888888"/>
              </a:buClr>
              <a:buSzPts val="450"/>
              <a:buFont typeface="Arial"/>
              <a:buNone/>
              <a:defRPr b="0" i="0" sz="1800" u="none" cap="none" strike="noStrike">
                <a:solidFill>
                  <a:srgbClr val="888888"/>
                </a:solidFill>
              </a:defRPr>
            </a:lvl2pPr>
            <a:lvl3pPr indent="0" lvl="2" marL="0" marR="0" algn="r">
              <a:spcBef>
                <a:spcPts val="0"/>
              </a:spcBef>
              <a:buClr>
                <a:srgbClr val="888888"/>
              </a:buClr>
              <a:buSzPts val="450"/>
              <a:buFont typeface="Arial"/>
              <a:buNone/>
              <a:defRPr b="0" i="0" sz="1800" u="none" cap="none" strike="noStrike">
                <a:solidFill>
                  <a:srgbClr val="888888"/>
                </a:solidFill>
              </a:defRPr>
            </a:lvl3pPr>
            <a:lvl4pPr indent="0" lvl="3" marL="0" marR="0" algn="r">
              <a:spcBef>
                <a:spcPts val="0"/>
              </a:spcBef>
              <a:buClr>
                <a:srgbClr val="888888"/>
              </a:buClr>
              <a:buSzPts val="450"/>
              <a:buFont typeface="Arial"/>
              <a:buNone/>
              <a:defRPr b="0" i="0" sz="1800" u="none" cap="none" strike="noStrike">
                <a:solidFill>
                  <a:srgbClr val="888888"/>
                </a:solidFill>
              </a:defRPr>
            </a:lvl4pPr>
            <a:lvl5pPr indent="0" lvl="4" marL="0" marR="0" algn="r">
              <a:spcBef>
                <a:spcPts val="0"/>
              </a:spcBef>
              <a:buClr>
                <a:srgbClr val="888888"/>
              </a:buClr>
              <a:buSzPts val="450"/>
              <a:buFont typeface="Arial"/>
              <a:buNone/>
              <a:defRPr b="0" i="0" sz="1800" u="none" cap="none" strike="noStrike">
                <a:solidFill>
                  <a:srgbClr val="888888"/>
                </a:solidFill>
              </a:defRPr>
            </a:lvl5pPr>
            <a:lvl6pPr indent="0" lvl="5" marL="0" marR="0" algn="r">
              <a:spcBef>
                <a:spcPts val="0"/>
              </a:spcBef>
              <a:buClr>
                <a:srgbClr val="888888"/>
              </a:buClr>
              <a:buSzPts val="450"/>
              <a:buFont typeface="Arial"/>
              <a:buNone/>
              <a:defRPr b="0" i="0" sz="1800" u="none" cap="none" strike="noStrike">
                <a:solidFill>
                  <a:srgbClr val="888888"/>
                </a:solidFill>
              </a:defRPr>
            </a:lvl6pPr>
            <a:lvl7pPr indent="0" lvl="6" marL="0" marR="0" algn="r">
              <a:spcBef>
                <a:spcPts val="0"/>
              </a:spcBef>
              <a:buClr>
                <a:srgbClr val="888888"/>
              </a:buClr>
              <a:buSzPts val="450"/>
              <a:buFont typeface="Arial"/>
              <a:buNone/>
              <a:defRPr b="0" i="0" sz="1800" u="none" cap="none" strike="noStrike">
                <a:solidFill>
                  <a:srgbClr val="888888"/>
                </a:solidFill>
              </a:defRPr>
            </a:lvl7pPr>
            <a:lvl8pPr indent="0" lvl="7" marL="0" marR="0" algn="r">
              <a:spcBef>
                <a:spcPts val="0"/>
              </a:spcBef>
              <a:buClr>
                <a:srgbClr val="888888"/>
              </a:buClr>
              <a:buSzPts val="450"/>
              <a:buFont typeface="Arial"/>
              <a:buNone/>
              <a:defRPr b="0" i="0" sz="1800" u="none" cap="none" strike="noStrike">
                <a:solidFill>
                  <a:srgbClr val="888888"/>
                </a:solidFill>
              </a:defRPr>
            </a:lvl8pPr>
            <a:lvl9pPr indent="0" lvl="8" marL="0" marR="0" algn="r">
              <a:spcBef>
                <a:spcPts val="0"/>
              </a:spcBef>
              <a:buClr>
                <a:srgbClr val="888888"/>
              </a:buClr>
              <a:buSzPts val="450"/>
              <a:buFont typeface="Arial"/>
              <a:buNone/>
              <a:defRPr b="0" i="0" sz="1800" u="none" cap="none" strike="noStrike">
                <a:solidFill>
                  <a:srgbClr val="888888"/>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7_Title and Content">
  <p:cSld name="17_Title and Content">
    <p:spTree>
      <p:nvGrpSpPr>
        <p:cNvPr id="128" name="Shape 128"/>
        <p:cNvGrpSpPr/>
        <p:nvPr/>
      </p:nvGrpSpPr>
      <p:grpSpPr>
        <a:xfrm>
          <a:off x="0" y="0"/>
          <a:ext cx="0" cy="0"/>
          <a:chOff x="0" y="0"/>
          <a:chExt cx="0" cy="0"/>
        </a:xfrm>
      </p:grpSpPr>
      <p:sp>
        <p:nvSpPr>
          <p:cNvPr id="129" name="Google Shape;129;p26"/>
          <p:cNvSpPr txBox="1"/>
          <p:nvPr>
            <p:ph type="title"/>
          </p:nvPr>
        </p:nvSpPr>
        <p:spPr>
          <a:xfrm>
            <a:off x="1044001" y="756662"/>
            <a:ext cx="7055994" cy="773429"/>
          </a:xfrm>
          <a:prstGeom prst="rect">
            <a:avLst/>
          </a:prstGeom>
          <a:noFill/>
          <a:ln>
            <a:noFill/>
          </a:ln>
        </p:spPr>
        <p:txBody>
          <a:bodyPr anchorCtr="0" anchor="t" bIns="91425" lIns="91425" spcFirstLastPara="1" rIns="91425" wrap="square" tIns="91425">
            <a:noAutofit/>
          </a:bodyPr>
          <a:lstStyle>
            <a:lvl1pPr lvl="0" algn="ctr">
              <a:spcBef>
                <a:spcPts val="0"/>
              </a:spcBef>
              <a:spcAft>
                <a:spcPts val="0"/>
              </a:spcAft>
              <a:buClr>
                <a:schemeClr val="dk1"/>
              </a:buClr>
              <a:buSzPts val="3200"/>
              <a:buFont typeface="Arial"/>
              <a:buNone/>
              <a:defRPr b="1" i="0" sz="32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0" name="Google Shape;130;p26"/>
          <p:cNvSpPr txBox="1"/>
          <p:nvPr>
            <p:ph idx="1" type="body"/>
          </p:nvPr>
        </p:nvSpPr>
        <p:spPr>
          <a:xfrm>
            <a:off x="901776" y="2093556"/>
            <a:ext cx="7340444" cy="1957863"/>
          </a:xfrm>
          <a:prstGeom prst="rect">
            <a:avLst/>
          </a:prstGeom>
          <a:noFill/>
          <a:ln>
            <a:noFill/>
          </a:ln>
        </p:spPr>
        <p:txBody>
          <a:bodyPr anchorCtr="0" anchor="t" bIns="91425" lIns="91425" spcFirstLastPara="1" rIns="91425" wrap="square" tIns="91425">
            <a:noAutofit/>
          </a:bodyPr>
          <a:lstStyle>
            <a:lvl1pPr indent="-431800" lvl="0" marL="457200" algn="l">
              <a:spcBef>
                <a:spcPts val="0"/>
              </a:spcBef>
              <a:spcAft>
                <a:spcPts val="0"/>
              </a:spcAft>
              <a:buClr>
                <a:schemeClr val="dk1"/>
              </a:buClr>
              <a:buSzPts val="3200"/>
              <a:buChar char="•"/>
              <a:defRPr b="0" i="0" sz="3200">
                <a:solidFill>
                  <a:schemeClr val="dk1"/>
                </a:solidFill>
                <a:latin typeface="Arial"/>
                <a:ea typeface="Arial"/>
                <a:cs typeface="Arial"/>
                <a:sym typeface="Arial"/>
              </a:defRPr>
            </a:lvl1pPr>
            <a:lvl2pPr indent="-406400" lvl="1" marL="914400" algn="l">
              <a:spcBef>
                <a:spcPts val="0"/>
              </a:spcBef>
              <a:spcAft>
                <a:spcPts val="0"/>
              </a:spcAft>
              <a:buClr>
                <a:schemeClr val="dk1"/>
              </a:buClr>
              <a:buSzPts val="2800"/>
              <a:buChar char="–"/>
              <a:defRPr>
                <a:latin typeface="Calibri"/>
                <a:ea typeface="Calibri"/>
                <a:cs typeface="Calibri"/>
                <a:sym typeface="Calibri"/>
              </a:defRPr>
            </a:lvl2pPr>
            <a:lvl3pPr indent="-381000" lvl="2" marL="1371600" algn="l">
              <a:spcBef>
                <a:spcPts val="0"/>
              </a:spcBef>
              <a:spcAft>
                <a:spcPts val="0"/>
              </a:spcAft>
              <a:buClr>
                <a:schemeClr val="dk1"/>
              </a:buClr>
              <a:buSzPts val="2400"/>
              <a:buChar char="•"/>
              <a:defRPr>
                <a:latin typeface="Calibri"/>
                <a:ea typeface="Calibri"/>
                <a:cs typeface="Calibri"/>
                <a:sym typeface="Calibri"/>
              </a:defRPr>
            </a:lvl3pPr>
            <a:lvl4pPr indent="-355600" lvl="3" marL="1828800" algn="l">
              <a:spcBef>
                <a:spcPts val="0"/>
              </a:spcBef>
              <a:spcAft>
                <a:spcPts val="0"/>
              </a:spcAft>
              <a:buClr>
                <a:schemeClr val="dk1"/>
              </a:buClr>
              <a:buSzPts val="2000"/>
              <a:buChar char="–"/>
              <a:defRPr>
                <a:latin typeface="Calibri"/>
                <a:ea typeface="Calibri"/>
                <a:cs typeface="Calibri"/>
                <a:sym typeface="Calibri"/>
              </a:defRPr>
            </a:lvl4pPr>
            <a:lvl5pPr indent="-355600" lvl="4" marL="2286000" algn="l">
              <a:spcBef>
                <a:spcPts val="0"/>
              </a:spcBef>
              <a:spcAft>
                <a:spcPts val="0"/>
              </a:spcAft>
              <a:buClr>
                <a:schemeClr val="dk1"/>
              </a:buClr>
              <a:buSzPts val="2000"/>
              <a:buChar char="»"/>
              <a:defRPr>
                <a:latin typeface="Calibri"/>
                <a:ea typeface="Calibri"/>
                <a:cs typeface="Calibri"/>
                <a:sym typeface="Calibri"/>
              </a:defRPr>
            </a:lvl5pPr>
            <a:lvl6pPr indent="-355600" lvl="5" marL="2743200" algn="l">
              <a:spcBef>
                <a:spcPts val="0"/>
              </a:spcBef>
              <a:spcAft>
                <a:spcPts val="0"/>
              </a:spcAft>
              <a:buClr>
                <a:schemeClr val="dk1"/>
              </a:buClr>
              <a:buSzPts val="2000"/>
              <a:buChar char="•"/>
              <a:defRPr>
                <a:latin typeface="Calibri"/>
                <a:ea typeface="Calibri"/>
                <a:cs typeface="Calibri"/>
                <a:sym typeface="Calibri"/>
              </a:defRPr>
            </a:lvl6pPr>
            <a:lvl7pPr indent="-355600" lvl="6" marL="3200400" algn="l">
              <a:spcBef>
                <a:spcPts val="0"/>
              </a:spcBef>
              <a:spcAft>
                <a:spcPts val="0"/>
              </a:spcAft>
              <a:buClr>
                <a:schemeClr val="dk1"/>
              </a:buClr>
              <a:buSzPts val="2000"/>
              <a:buChar char="•"/>
              <a:defRPr>
                <a:latin typeface="Calibri"/>
                <a:ea typeface="Calibri"/>
                <a:cs typeface="Calibri"/>
                <a:sym typeface="Calibri"/>
              </a:defRPr>
            </a:lvl7pPr>
            <a:lvl8pPr indent="-355600" lvl="7" marL="3657600" algn="l">
              <a:spcBef>
                <a:spcPts val="0"/>
              </a:spcBef>
              <a:spcAft>
                <a:spcPts val="0"/>
              </a:spcAft>
              <a:buClr>
                <a:schemeClr val="dk1"/>
              </a:buClr>
              <a:buSzPts val="2000"/>
              <a:buChar char="•"/>
              <a:defRPr>
                <a:latin typeface="Calibri"/>
                <a:ea typeface="Calibri"/>
                <a:cs typeface="Calibri"/>
                <a:sym typeface="Calibri"/>
              </a:defRPr>
            </a:lvl8pPr>
            <a:lvl9pPr indent="-355600" lvl="8" marL="4114800" algn="l">
              <a:spcBef>
                <a:spcPts val="0"/>
              </a:spcBef>
              <a:spcAft>
                <a:spcPts val="0"/>
              </a:spcAft>
              <a:buClr>
                <a:schemeClr val="dk1"/>
              </a:buClr>
              <a:buSzPts val="2000"/>
              <a:buChar char="•"/>
              <a:defRPr>
                <a:latin typeface="Calibri"/>
                <a:ea typeface="Calibri"/>
                <a:cs typeface="Calibri"/>
                <a:sym typeface="Calibri"/>
              </a:defRPr>
            </a:lvl9pPr>
          </a:lstStyle>
          <a:p/>
        </p:txBody>
      </p:sp>
      <p:sp>
        <p:nvSpPr>
          <p:cNvPr id="131" name="Google Shape;131;p26"/>
          <p:cNvSpPr txBox="1"/>
          <p:nvPr>
            <p:ph idx="11" type="ftr"/>
          </p:nvPr>
        </p:nvSpPr>
        <p:spPr>
          <a:xfrm>
            <a:off x="3108959" y="4783454"/>
            <a:ext cx="2926079" cy="257174"/>
          </a:xfrm>
          <a:prstGeom prst="rect">
            <a:avLst/>
          </a:prstGeom>
          <a:noFill/>
          <a:ln>
            <a:noFill/>
          </a:ln>
        </p:spPr>
        <p:txBody>
          <a:bodyPr anchorCtr="0" anchor="t" bIns="91425" lIns="91425" spcFirstLastPara="1" rIns="91425" wrap="square" tIns="91425">
            <a:noAutofit/>
          </a:bodyPr>
          <a:lstStyle>
            <a:lvl1pPr lvl="0" marR="0" algn="ctr">
              <a:spcBef>
                <a:spcPts val="0"/>
              </a:spcBef>
              <a:spcAft>
                <a:spcPts val="0"/>
              </a:spcAft>
              <a:buSzPts val="1400"/>
              <a:buNone/>
              <a:defRPr b="0" i="0" sz="1800" u="none" cap="none" strike="noStrike">
                <a:solidFill>
                  <a:srgbClr val="888888"/>
                </a:solidFill>
              </a:defRPr>
            </a:lvl1pPr>
            <a:lvl2pPr lvl="1" marR="0" algn="l">
              <a:spcBef>
                <a:spcPts val="0"/>
              </a:spcBef>
              <a:spcAft>
                <a:spcPts val="0"/>
              </a:spcAft>
              <a:buSzPts val="1400"/>
              <a:buNone/>
              <a:defRPr/>
            </a:lvl2pPr>
            <a:lvl3pPr lvl="2" marR="0" algn="l">
              <a:spcBef>
                <a:spcPts val="0"/>
              </a:spcBef>
              <a:spcAft>
                <a:spcPts val="0"/>
              </a:spcAft>
              <a:buSzPts val="1400"/>
              <a:buNone/>
              <a:defRPr/>
            </a:lvl3pPr>
            <a:lvl4pPr lvl="3" marR="0" algn="l">
              <a:spcBef>
                <a:spcPts val="0"/>
              </a:spcBef>
              <a:spcAft>
                <a:spcPts val="0"/>
              </a:spcAft>
              <a:buSzPts val="1400"/>
              <a:buNone/>
              <a:defRPr/>
            </a:lvl4pPr>
            <a:lvl5pPr lvl="4" marR="0" algn="l">
              <a:spcBef>
                <a:spcPts val="0"/>
              </a:spcBef>
              <a:spcAft>
                <a:spcPts val="0"/>
              </a:spcAft>
              <a:buSzPts val="1400"/>
              <a:buNone/>
              <a:defRPr/>
            </a:lvl5pPr>
            <a:lvl6pPr lvl="5" marR="0" algn="l">
              <a:spcBef>
                <a:spcPts val="0"/>
              </a:spcBef>
              <a:spcAft>
                <a:spcPts val="0"/>
              </a:spcAft>
              <a:buSzPts val="1400"/>
              <a:buNone/>
              <a:defRPr/>
            </a:lvl6pPr>
            <a:lvl7pPr lvl="6" marR="0" algn="l">
              <a:spcBef>
                <a:spcPts val="0"/>
              </a:spcBef>
              <a:spcAft>
                <a:spcPts val="0"/>
              </a:spcAft>
              <a:buSzPts val="1400"/>
              <a:buNone/>
              <a:defRPr/>
            </a:lvl7pPr>
            <a:lvl8pPr lvl="7" marR="0" algn="l">
              <a:spcBef>
                <a:spcPts val="0"/>
              </a:spcBef>
              <a:spcAft>
                <a:spcPts val="0"/>
              </a:spcAft>
              <a:buSzPts val="1400"/>
              <a:buNone/>
              <a:defRPr/>
            </a:lvl8pPr>
            <a:lvl9pPr lvl="8" marR="0" algn="l">
              <a:spcBef>
                <a:spcPts val="0"/>
              </a:spcBef>
              <a:spcAft>
                <a:spcPts val="0"/>
              </a:spcAft>
              <a:buSzPts val="1400"/>
              <a:buNone/>
              <a:defRPr/>
            </a:lvl9pPr>
          </a:lstStyle>
          <a:p/>
        </p:txBody>
      </p:sp>
      <p:sp>
        <p:nvSpPr>
          <p:cNvPr id="132" name="Google Shape;132;p26"/>
          <p:cNvSpPr txBox="1"/>
          <p:nvPr>
            <p:ph idx="10" type="dt"/>
          </p:nvPr>
        </p:nvSpPr>
        <p:spPr>
          <a:xfrm>
            <a:off x="457200" y="4783454"/>
            <a:ext cx="2103120" cy="257174"/>
          </a:xfrm>
          <a:prstGeom prst="rect">
            <a:avLst/>
          </a:prstGeom>
          <a:noFill/>
          <a:ln>
            <a:noFill/>
          </a:ln>
        </p:spPr>
        <p:txBody>
          <a:bodyPr anchorCtr="0" anchor="t" bIns="91425" lIns="91425" spcFirstLastPara="1" rIns="91425" wrap="square" tIns="91425">
            <a:noAutofit/>
          </a:bodyPr>
          <a:lstStyle>
            <a:lvl1pPr lvl="0" marR="0" algn="l">
              <a:spcBef>
                <a:spcPts val="0"/>
              </a:spcBef>
              <a:spcAft>
                <a:spcPts val="0"/>
              </a:spcAft>
              <a:buSzPts val="1400"/>
              <a:buNone/>
              <a:defRPr b="0" i="0" sz="1800" u="none" cap="none" strike="noStrike">
                <a:solidFill>
                  <a:srgbClr val="888888"/>
                </a:solidFill>
              </a:defRPr>
            </a:lvl1pPr>
            <a:lvl2pPr lvl="1" marR="0" algn="l">
              <a:spcBef>
                <a:spcPts val="0"/>
              </a:spcBef>
              <a:spcAft>
                <a:spcPts val="0"/>
              </a:spcAft>
              <a:buSzPts val="1400"/>
              <a:buNone/>
              <a:defRPr/>
            </a:lvl2pPr>
            <a:lvl3pPr lvl="2" marR="0" algn="l">
              <a:spcBef>
                <a:spcPts val="0"/>
              </a:spcBef>
              <a:spcAft>
                <a:spcPts val="0"/>
              </a:spcAft>
              <a:buSzPts val="1400"/>
              <a:buNone/>
              <a:defRPr/>
            </a:lvl3pPr>
            <a:lvl4pPr lvl="3" marR="0" algn="l">
              <a:spcBef>
                <a:spcPts val="0"/>
              </a:spcBef>
              <a:spcAft>
                <a:spcPts val="0"/>
              </a:spcAft>
              <a:buSzPts val="1400"/>
              <a:buNone/>
              <a:defRPr/>
            </a:lvl4pPr>
            <a:lvl5pPr lvl="4" marR="0" algn="l">
              <a:spcBef>
                <a:spcPts val="0"/>
              </a:spcBef>
              <a:spcAft>
                <a:spcPts val="0"/>
              </a:spcAft>
              <a:buSzPts val="1400"/>
              <a:buNone/>
              <a:defRPr/>
            </a:lvl5pPr>
            <a:lvl6pPr lvl="5" marR="0" algn="l">
              <a:spcBef>
                <a:spcPts val="0"/>
              </a:spcBef>
              <a:spcAft>
                <a:spcPts val="0"/>
              </a:spcAft>
              <a:buSzPts val="1400"/>
              <a:buNone/>
              <a:defRPr/>
            </a:lvl6pPr>
            <a:lvl7pPr lvl="6" marR="0" algn="l">
              <a:spcBef>
                <a:spcPts val="0"/>
              </a:spcBef>
              <a:spcAft>
                <a:spcPts val="0"/>
              </a:spcAft>
              <a:buSzPts val="1400"/>
              <a:buNone/>
              <a:defRPr/>
            </a:lvl7pPr>
            <a:lvl8pPr lvl="7" marR="0" algn="l">
              <a:spcBef>
                <a:spcPts val="0"/>
              </a:spcBef>
              <a:spcAft>
                <a:spcPts val="0"/>
              </a:spcAft>
              <a:buSzPts val="1400"/>
              <a:buNone/>
              <a:defRPr/>
            </a:lvl8pPr>
            <a:lvl9pPr lvl="8" marR="0" algn="l">
              <a:spcBef>
                <a:spcPts val="0"/>
              </a:spcBef>
              <a:spcAft>
                <a:spcPts val="0"/>
              </a:spcAft>
              <a:buSzPts val="1400"/>
              <a:buNone/>
              <a:defRPr/>
            </a:lvl9pPr>
          </a:lstStyle>
          <a:p/>
        </p:txBody>
      </p:sp>
      <p:sp>
        <p:nvSpPr>
          <p:cNvPr id="133" name="Google Shape;133;p26"/>
          <p:cNvSpPr txBox="1"/>
          <p:nvPr>
            <p:ph idx="12" type="sldNum"/>
          </p:nvPr>
        </p:nvSpPr>
        <p:spPr>
          <a:xfrm>
            <a:off x="6583679" y="4783454"/>
            <a:ext cx="2103120" cy="257174"/>
          </a:xfrm>
          <a:prstGeom prst="rect">
            <a:avLst/>
          </a:prstGeom>
          <a:noFill/>
          <a:ln>
            <a:noFill/>
          </a:ln>
        </p:spPr>
        <p:txBody>
          <a:bodyPr anchorCtr="0" anchor="t" bIns="0" lIns="0" spcFirstLastPara="1" rIns="0" wrap="square" tIns="0">
            <a:noAutofit/>
          </a:bodyPr>
          <a:lstStyle>
            <a:lvl1pPr indent="0" lvl="0" marL="0" marR="0" algn="r">
              <a:spcBef>
                <a:spcPts val="0"/>
              </a:spcBef>
              <a:buClr>
                <a:srgbClr val="888888"/>
              </a:buClr>
              <a:buSzPts val="450"/>
              <a:buFont typeface="Arial"/>
              <a:buNone/>
              <a:defRPr b="0" i="0" sz="1800" u="none" cap="none" strike="noStrike">
                <a:solidFill>
                  <a:srgbClr val="888888"/>
                </a:solidFill>
              </a:defRPr>
            </a:lvl1pPr>
            <a:lvl2pPr indent="0" lvl="1" marL="0" marR="0" algn="r">
              <a:spcBef>
                <a:spcPts val="0"/>
              </a:spcBef>
              <a:buClr>
                <a:srgbClr val="888888"/>
              </a:buClr>
              <a:buSzPts val="450"/>
              <a:buFont typeface="Arial"/>
              <a:buNone/>
              <a:defRPr b="0" i="0" sz="1800" u="none" cap="none" strike="noStrike">
                <a:solidFill>
                  <a:srgbClr val="888888"/>
                </a:solidFill>
              </a:defRPr>
            </a:lvl2pPr>
            <a:lvl3pPr indent="0" lvl="2" marL="0" marR="0" algn="r">
              <a:spcBef>
                <a:spcPts val="0"/>
              </a:spcBef>
              <a:buClr>
                <a:srgbClr val="888888"/>
              </a:buClr>
              <a:buSzPts val="450"/>
              <a:buFont typeface="Arial"/>
              <a:buNone/>
              <a:defRPr b="0" i="0" sz="1800" u="none" cap="none" strike="noStrike">
                <a:solidFill>
                  <a:srgbClr val="888888"/>
                </a:solidFill>
              </a:defRPr>
            </a:lvl3pPr>
            <a:lvl4pPr indent="0" lvl="3" marL="0" marR="0" algn="r">
              <a:spcBef>
                <a:spcPts val="0"/>
              </a:spcBef>
              <a:buClr>
                <a:srgbClr val="888888"/>
              </a:buClr>
              <a:buSzPts val="450"/>
              <a:buFont typeface="Arial"/>
              <a:buNone/>
              <a:defRPr b="0" i="0" sz="1800" u="none" cap="none" strike="noStrike">
                <a:solidFill>
                  <a:srgbClr val="888888"/>
                </a:solidFill>
              </a:defRPr>
            </a:lvl4pPr>
            <a:lvl5pPr indent="0" lvl="4" marL="0" marR="0" algn="r">
              <a:spcBef>
                <a:spcPts val="0"/>
              </a:spcBef>
              <a:buClr>
                <a:srgbClr val="888888"/>
              </a:buClr>
              <a:buSzPts val="450"/>
              <a:buFont typeface="Arial"/>
              <a:buNone/>
              <a:defRPr b="0" i="0" sz="1800" u="none" cap="none" strike="noStrike">
                <a:solidFill>
                  <a:srgbClr val="888888"/>
                </a:solidFill>
              </a:defRPr>
            </a:lvl5pPr>
            <a:lvl6pPr indent="0" lvl="5" marL="0" marR="0" algn="r">
              <a:spcBef>
                <a:spcPts val="0"/>
              </a:spcBef>
              <a:buClr>
                <a:srgbClr val="888888"/>
              </a:buClr>
              <a:buSzPts val="450"/>
              <a:buFont typeface="Arial"/>
              <a:buNone/>
              <a:defRPr b="0" i="0" sz="1800" u="none" cap="none" strike="noStrike">
                <a:solidFill>
                  <a:srgbClr val="888888"/>
                </a:solidFill>
              </a:defRPr>
            </a:lvl6pPr>
            <a:lvl7pPr indent="0" lvl="6" marL="0" marR="0" algn="r">
              <a:spcBef>
                <a:spcPts val="0"/>
              </a:spcBef>
              <a:buClr>
                <a:srgbClr val="888888"/>
              </a:buClr>
              <a:buSzPts val="450"/>
              <a:buFont typeface="Arial"/>
              <a:buNone/>
              <a:defRPr b="0" i="0" sz="1800" u="none" cap="none" strike="noStrike">
                <a:solidFill>
                  <a:srgbClr val="888888"/>
                </a:solidFill>
              </a:defRPr>
            </a:lvl7pPr>
            <a:lvl8pPr indent="0" lvl="7" marL="0" marR="0" algn="r">
              <a:spcBef>
                <a:spcPts val="0"/>
              </a:spcBef>
              <a:buClr>
                <a:srgbClr val="888888"/>
              </a:buClr>
              <a:buSzPts val="450"/>
              <a:buFont typeface="Arial"/>
              <a:buNone/>
              <a:defRPr b="0" i="0" sz="1800" u="none" cap="none" strike="noStrike">
                <a:solidFill>
                  <a:srgbClr val="888888"/>
                </a:solidFill>
              </a:defRPr>
            </a:lvl8pPr>
            <a:lvl9pPr indent="0" lvl="8" marL="0" marR="0" algn="r">
              <a:spcBef>
                <a:spcPts val="0"/>
              </a:spcBef>
              <a:buClr>
                <a:srgbClr val="888888"/>
              </a:buClr>
              <a:buSzPts val="450"/>
              <a:buFont typeface="Arial"/>
              <a:buNone/>
              <a:defRPr b="0" i="0" sz="1800" u="none" cap="none" strike="noStrike">
                <a:solidFill>
                  <a:srgbClr val="888888"/>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134" name="Shape 134"/>
        <p:cNvGrpSpPr/>
        <p:nvPr/>
      </p:nvGrpSpPr>
      <p:grpSpPr>
        <a:xfrm>
          <a:off x="0" y="0"/>
          <a:ext cx="0" cy="0"/>
          <a:chOff x="0" y="0"/>
          <a:chExt cx="0" cy="0"/>
        </a:xfrm>
      </p:grpSpPr>
      <p:sp>
        <p:nvSpPr>
          <p:cNvPr id="135" name="Google Shape;135;p27"/>
          <p:cNvSpPr txBox="1"/>
          <p:nvPr>
            <p:ph type="title"/>
          </p:nvPr>
        </p:nvSpPr>
        <p:spPr>
          <a:xfrm>
            <a:off x="1792288" y="3600450"/>
            <a:ext cx="5486400" cy="425053"/>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dk1"/>
              </a:buClr>
              <a:buSzPts val="2000"/>
              <a:buFont typeface="Arial"/>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6" name="Google Shape;136;p27"/>
          <p:cNvSpPr/>
          <p:nvPr>
            <p:ph idx="2" type="pic"/>
          </p:nvPr>
        </p:nvSpPr>
        <p:spPr>
          <a:xfrm>
            <a:off x="1792288" y="459581"/>
            <a:ext cx="5486400" cy="3086100"/>
          </a:xfrm>
          <a:prstGeom prst="rect">
            <a:avLst/>
          </a:prstGeom>
          <a:noFill/>
          <a:ln>
            <a:noFill/>
          </a:ln>
        </p:spPr>
        <p:txBody>
          <a:bodyPr anchorCtr="0" anchor="t" bIns="45700" lIns="91425" spcFirstLastPara="1" rIns="91425" wrap="square" tIns="45700">
            <a:noAutofit/>
          </a:bodyPr>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137" name="Google Shape;137;p27"/>
          <p:cNvSpPr txBox="1"/>
          <p:nvPr>
            <p:ph idx="1" type="body"/>
          </p:nvPr>
        </p:nvSpPr>
        <p:spPr>
          <a:xfrm>
            <a:off x="1792288" y="4025503"/>
            <a:ext cx="5486400" cy="603646"/>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138" name="Google Shape;138;p27"/>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9" name="Google Shape;139;p27"/>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0" name="Google Shape;140;p27"/>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141" name="Google Shape;141;p27"/>
          <p:cNvSpPr/>
          <p:nvPr/>
        </p:nvSpPr>
        <p:spPr>
          <a:xfrm>
            <a:off x="-76200" y="11197"/>
            <a:ext cx="9143999" cy="5143498"/>
          </a:xfrm>
          <a:prstGeom prst="rect">
            <a:avLst/>
          </a:prstGeom>
          <a:blipFill rotWithShape="1">
            <a:blip r:embed="rId2">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142" name="Shape 142"/>
        <p:cNvGrpSpPr/>
        <p:nvPr/>
      </p:nvGrpSpPr>
      <p:grpSpPr>
        <a:xfrm>
          <a:off x="0" y="0"/>
          <a:ext cx="0" cy="0"/>
          <a:chOff x="0" y="0"/>
          <a:chExt cx="0" cy="0"/>
        </a:xfrm>
      </p:grpSpPr>
      <p:sp>
        <p:nvSpPr>
          <p:cNvPr id="143" name="Google Shape;143;p28"/>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4" name="Google Shape;144;p28"/>
          <p:cNvSpPr txBox="1"/>
          <p:nvPr>
            <p:ph idx="1" type="body"/>
          </p:nvPr>
        </p:nvSpPr>
        <p:spPr>
          <a:xfrm rot="5400000">
            <a:off x="2874764" y="-1217414"/>
            <a:ext cx="3394472" cy="82296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45" name="Google Shape;145;p28"/>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6" name="Google Shape;146;p28"/>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7" name="Google Shape;147;p28"/>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148" name="Google Shape;148;p28"/>
          <p:cNvSpPr/>
          <p:nvPr/>
        </p:nvSpPr>
        <p:spPr>
          <a:xfrm>
            <a:off x="-76200" y="11197"/>
            <a:ext cx="9143999" cy="5143498"/>
          </a:xfrm>
          <a:prstGeom prst="rect">
            <a:avLst/>
          </a:prstGeom>
          <a:blipFill rotWithShape="1">
            <a:blip r:embed="rId2">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149" name="Shape 149"/>
        <p:cNvGrpSpPr/>
        <p:nvPr/>
      </p:nvGrpSpPr>
      <p:grpSpPr>
        <a:xfrm>
          <a:off x="0" y="0"/>
          <a:ext cx="0" cy="0"/>
          <a:chOff x="0" y="0"/>
          <a:chExt cx="0" cy="0"/>
        </a:xfrm>
      </p:grpSpPr>
      <p:sp>
        <p:nvSpPr>
          <p:cNvPr id="150" name="Google Shape;150;p29"/>
          <p:cNvSpPr txBox="1"/>
          <p:nvPr>
            <p:ph type="title"/>
          </p:nvPr>
        </p:nvSpPr>
        <p:spPr>
          <a:xfrm rot="5400000">
            <a:off x="5463778" y="1371600"/>
            <a:ext cx="4388644" cy="2057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1" name="Google Shape;151;p29"/>
          <p:cNvSpPr txBox="1"/>
          <p:nvPr>
            <p:ph idx="1" type="body"/>
          </p:nvPr>
        </p:nvSpPr>
        <p:spPr>
          <a:xfrm rot="5400000">
            <a:off x="1272778" y="-609599"/>
            <a:ext cx="4388644" cy="6019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52" name="Google Shape;152;p29"/>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3" name="Google Shape;153;p29"/>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4" name="Google Shape;154;p29"/>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155" name="Google Shape;155;p29"/>
          <p:cNvSpPr/>
          <p:nvPr/>
        </p:nvSpPr>
        <p:spPr>
          <a:xfrm>
            <a:off x="-76200" y="11197"/>
            <a:ext cx="9143999" cy="5143498"/>
          </a:xfrm>
          <a:prstGeom prst="rect">
            <a:avLst/>
          </a:prstGeom>
          <a:blipFill rotWithShape="1">
            <a:blip r:embed="rId2">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62" name="Shape 162"/>
        <p:cNvGrpSpPr/>
        <p:nvPr/>
      </p:nvGrpSpPr>
      <p:grpSpPr>
        <a:xfrm>
          <a:off x="0" y="0"/>
          <a:ext cx="0" cy="0"/>
          <a:chOff x="0" y="0"/>
          <a:chExt cx="0" cy="0"/>
        </a:xfrm>
      </p:grpSpPr>
      <p:sp>
        <p:nvSpPr>
          <p:cNvPr id="163" name="Google Shape;163;p31"/>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164" name="Google Shape;164;p31"/>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65" name="Google Shape;165;p3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66" name="Google Shape;166;p3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67" name="Google Shape;167;p3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68" name="Shape 168"/>
        <p:cNvGrpSpPr/>
        <p:nvPr/>
      </p:nvGrpSpPr>
      <p:grpSpPr>
        <a:xfrm>
          <a:off x="0" y="0"/>
          <a:ext cx="0" cy="0"/>
          <a:chOff x="0" y="0"/>
          <a:chExt cx="0" cy="0"/>
        </a:xfrm>
      </p:grpSpPr>
      <p:sp>
        <p:nvSpPr>
          <p:cNvPr id="169" name="Google Shape;169;p32"/>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Autofit/>
          </a:bodyPr>
          <a:lstStyle>
            <a:lvl1pPr lvl="0" marR="0" rtl="0" algn="ctr">
              <a:lnSpc>
                <a:spcPct val="90000"/>
              </a:lnSpc>
              <a:spcBef>
                <a:spcPts val="0"/>
              </a:spcBef>
              <a:spcAft>
                <a:spcPts val="0"/>
              </a:spcAft>
              <a:buClr>
                <a:schemeClr val="dk1"/>
              </a:buClr>
              <a:buSzPts val="4500"/>
              <a:buFont typeface="Calibri"/>
              <a:buNone/>
              <a:defRPr b="0" i="0" sz="4500" u="none" cap="none" strike="noStrik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170" name="Google Shape;170;p32"/>
          <p:cNvSpPr txBox="1"/>
          <p:nvPr>
            <p:ph idx="1" type="subTitle"/>
          </p:nvPr>
        </p:nvSpPr>
        <p:spPr>
          <a:xfrm>
            <a:off x="1143000" y="2701528"/>
            <a:ext cx="6858000" cy="1241700"/>
          </a:xfrm>
          <a:prstGeom prst="rect">
            <a:avLst/>
          </a:prstGeom>
          <a:noFill/>
          <a:ln>
            <a:noFill/>
          </a:ln>
        </p:spPr>
        <p:txBody>
          <a:bodyPr anchorCtr="0" anchor="t" bIns="34275" lIns="68575" spcFirstLastPara="1" rIns="68575" wrap="square" tIns="34275">
            <a:noAutofit/>
          </a:bodyPr>
          <a:lstStyle>
            <a:lvl1pPr lvl="0" marR="0" rtl="0" algn="ctr">
              <a:lnSpc>
                <a:spcPct val="90000"/>
              </a:lnSpc>
              <a:spcBef>
                <a:spcPts val="8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1pPr>
            <a:lvl2pPr lvl="1" marR="0" rtl="0" algn="ctr">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2pPr>
            <a:lvl3pPr lvl="2" marR="0" rtl="0" algn="ctr">
              <a:lnSpc>
                <a:spcPct val="90000"/>
              </a:lnSpc>
              <a:spcBef>
                <a:spcPts val="4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3pPr>
            <a:lvl4pPr lvl="3"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4pPr>
            <a:lvl5pPr lvl="4"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5pPr>
            <a:lvl6pPr lvl="5"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6pPr>
            <a:lvl7pPr lvl="6"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7pPr>
            <a:lvl8pPr lvl="7"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8pPr>
            <a:lvl9pPr lvl="8"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9pPr>
          </a:lstStyle>
          <a:p/>
        </p:txBody>
      </p:sp>
      <p:sp>
        <p:nvSpPr>
          <p:cNvPr id="171" name="Google Shape;171;p3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sz="900">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72" name="Google Shape;172;p3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sz="900">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73" name="Google Shape;173;p3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sz="900">
                <a:solidFill>
                  <a:srgbClr val="888888"/>
                </a:solidFill>
                <a:latin typeface="Calibri"/>
                <a:ea typeface="Calibri"/>
                <a:cs typeface="Calibri"/>
                <a:sym typeface="Calibri"/>
              </a:defRPr>
            </a:lvl1pPr>
            <a:lvl2pPr indent="0" lvl="1" marL="0" marR="0" rtl="0" algn="r">
              <a:spcBef>
                <a:spcPts val="0"/>
              </a:spcBef>
              <a:buNone/>
              <a:defRPr sz="900">
                <a:solidFill>
                  <a:srgbClr val="888888"/>
                </a:solidFill>
                <a:latin typeface="Calibri"/>
                <a:ea typeface="Calibri"/>
                <a:cs typeface="Calibri"/>
                <a:sym typeface="Calibri"/>
              </a:defRPr>
            </a:lvl2pPr>
            <a:lvl3pPr indent="0" lvl="2" marL="0" marR="0" rtl="0" algn="r">
              <a:spcBef>
                <a:spcPts val="0"/>
              </a:spcBef>
              <a:buNone/>
              <a:defRPr sz="900">
                <a:solidFill>
                  <a:srgbClr val="888888"/>
                </a:solidFill>
                <a:latin typeface="Calibri"/>
                <a:ea typeface="Calibri"/>
                <a:cs typeface="Calibri"/>
                <a:sym typeface="Calibri"/>
              </a:defRPr>
            </a:lvl3pPr>
            <a:lvl4pPr indent="0" lvl="3" marL="0" marR="0" rtl="0" algn="r">
              <a:spcBef>
                <a:spcPts val="0"/>
              </a:spcBef>
              <a:buNone/>
              <a:defRPr sz="900">
                <a:solidFill>
                  <a:srgbClr val="888888"/>
                </a:solidFill>
                <a:latin typeface="Calibri"/>
                <a:ea typeface="Calibri"/>
                <a:cs typeface="Calibri"/>
                <a:sym typeface="Calibri"/>
              </a:defRPr>
            </a:lvl4pPr>
            <a:lvl5pPr indent="0" lvl="4" marL="0" marR="0" rtl="0" algn="r">
              <a:spcBef>
                <a:spcPts val="0"/>
              </a:spcBef>
              <a:buNone/>
              <a:defRPr sz="900">
                <a:solidFill>
                  <a:srgbClr val="888888"/>
                </a:solidFill>
                <a:latin typeface="Calibri"/>
                <a:ea typeface="Calibri"/>
                <a:cs typeface="Calibri"/>
                <a:sym typeface="Calibri"/>
              </a:defRPr>
            </a:lvl5pPr>
            <a:lvl6pPr indent="0" lvl="5" marL="0" marR="0" rtl="0" algn="r">
              <a:spcBef>
                <a:spcPts val="0"/>
              </a:spcBef>
              <a:buNone/>
              <a:defRPr sz="900">
                <a:solidFill>
                  <a:srgbClr val="888888"/>
                </a:solidFill>
                <a:latin typeface="Calibri"/>
                <a:ea typeface="Calibri"/>
                <a:cs typeface="Calibri"/>
                <a:sym typeface="Calibri"/>
              </a:defRPr>
            </a:lvl6pPr>
            <a:lvl7pPr indent="0" lvl="6" marL="0" marR="0" rtl="0" algn="r">
              <a:spcBef>
                <a:spcPts val="0"/>
              </a:spcBef>
              <a:buNone/>
              <a:defRPr sz="900">
                <a:solidFill>
                  <a:srgbClr val="888888"/>
                </a:solidFill>
                <a:latin typeface="Calibri"/>
                <a:ea typeface="Calibri"/>
                <a:cs typeface="Calibri"/>
                <a:sym typeface="Calibri"/>
              </a:defRPr>
            </a:lvl7pPr>
            <a:lvl8pPr indent="0" lvl="7" marL="0" marR="0" rtl="0" algn="r">
              <a:spcBef>
                <a:spcPts val="0"/>
              </a:spcBef>
              <a:buNone/>
              <a:defRPr sz="900">
                <a:solidFill>
                  <a:srgbClr val="888888"/>
                </a:solidFill>
                <a:latin typeface="Calibri"/>
                <a:ea typeface="Calibri"/>
                <a:cs typeface="Calibri"/>
                <a:sym typeface="Calibri"/>
              </a:defRPr>
            </a:lvl8pPr>
            <a:lvl9pPr indent="0" lvl="8" marL="0" marR="0" rtl="0" algn="r">
              <a:spcBef>
                <a:spcPts val="0"/>
              </a:spcBef>
              <a:buNone/>
              <a:defRPr sz="9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74" name="Shape 174"/>
        <p:cNvGrpSpPr/>
        <p:nvPr/>
      </p:nvGrpSpPr>
      <p:grpSpPr>
        <a:xfrm>
          <a:off x="0" y="0"/>
          <a:ext cx="0" cy="0"/>
          <a:chOff x="0" y="0"/>
          <a:chExt cx="0" cy="0"/>
        </a:xfrm>
      </p:grpSpPr>
      <p:sp>
        <p:nvSpPr>
          <p:cNvPr id="175" name="Google Shape;175;p33"/>
          <p:cNvSpPr txBox="1"/>
          <p:nvPr>
            <p:ph type="title"/>
          </p:nvPr>
        </p:nvSpPr>
        <p:spPr>
          <a:xfrm>
            <a:off x="623888" y="1282304"/>
            <a:ext cx="7886700" cy="2139600"/>
          </a:xfrm>
          <a:prstGeom prst="rect">
            <a:avLst/>
          </a:prstGeom>
          <a:noFill/>
          <a:ln>
            <a:noFill/>
          </a:ln>
        </p:spPr>
        <p:txBody>
          <a:bodyPr anchorCtr="0" anchor="b" bIns="34275" lIns="68575" spcFirstLastPara="1" rIns="68575" wrap="square" tIns="34275">
            <a:noAutofit/>
          </a:bodyPr>
          <a:lstStyle>
            <a:lvl1pPr lvl="0" marR="0" rtl="0" algn="l">
              <a:lnSpc>
                <a:spcPct val="90000"/>
              </a:lnSpc>
              <a:spcBef>
                <a:spcPts val="0"/>
              </a:spcBef>
              <a:spcAft>
                <a:spcPts val="0"/>
              </a:spcAft>
              <a:buClr>
                <a:schemeClr val="dk1"/>
              </a:buClr>
              <a:buSzPts val="4500"/>
              <a:buFont typeface="Calibri"/>
              <a:buNone/>
              <a:defRPr b="0" i="0" sz="4500" u="none" cap="none" strike="noStrik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176" name="Google Shape;176;p33"/>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Autofit/>
          </a:bodyPr>
          <a:lstStyle>
            <a:lvl1pPr indent="-228600" lvl="0" marL="457200" marR="0" rtl="0" algn="l">
              <a:lnSpc>
                <a:spcPct val="90000"/>
              </a:lnSpc>
              <a:spcBef>
                <a:spcPts val="8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1pPr>
            <a:lvl2pPr indent="-228600" lvl="1" marL="914400" marR="0" rtl="0" algn="l">
              <a:lnSpc>
                <a:spcPct val="90000"/>
              </a:lnSpc>
              <a:spcBef>
                <a:spcPts val="400"/>
              </a:spcBef>
              <a:spcAft>
                <a:spcPts val="0"/>
              </a:spcAft>
              <a:buClr>
                <a:srgbClr val="888888"/>
              </a:buClr>
              <a:buSzPts val="1500"/>
              <a:buFont typeface="Arial"/>
              <a:buNone/>
              <a:defRPr b="0" i="0" sz="15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40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400"/>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400"/>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400"/>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400"/>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400"/>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400"/>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9pPr>
          </a:lstStyle>
          <a:p/>
        </p:txBody>
      </p:sp>
      <p:sp>
        <p:nvSpPr>
          <p:cNvPr id="177" name="Google Shape;177;p3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sz="900">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78" name="Google Shape;178;p3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sz="900">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79" name="Google Shape;179;p3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sz="900">
                <a:solidFill>
                  <a:srgbClr val="888888"/>
                </a:solidFill>
                <a:latin typeface="Calibri"/>
                <a:ea typeface="Calibri"/>
                <a:cs typeface="Calibri"/>
                <a:sym typeface="Calibri"/>
              </a:defRPr>
            </a:lvl1pPr>
            <a:lvl2pPr indent="0" lvl="1" marL="0" marR="0" rtl="0" algn="r">
              <a:spcBef>
                <a:spcPts val="0"/>
              </a:spcBef>
              <a:buNone/>
              <a:defRPr sz="900">
                <a:solidFill>
                  <a:srgbClr val="888888"/>
                </a:solidFill>
                <a:latin typeface="Calibri"/>
                <a:ea typeface="Calibri"/>
                <a:cs typeface="Calibri"/>
                <a:sym typeface="Calibri"/>
              </a:defRPr>
            </a:lvl2pPr>
            <a:lvl3pPr indent="0" lvl="2" marL="0" marR="0" rtl="0" algn="r">
              <a:spcBef>
                <a:spcPts val="0"/>
              </a:spcBef>
              <a:buNone/>
              <a:defRPr sz="900">
                <a:solidFill>
                  <a:srgbClr val="888888"/>
                </a:solidFill>
                <a:latin typeface="Calibri"/>
                <a:ea typeface="Calibri"/>
                <a:cs typeface="Calibri"/>
                <a:sym typeface="Calibri"/>
              </a:defRPr>
            </a:lvl3pPr>
            <a:lvl4pPr indent="0" lvl="3" marL="0" marR="0" rtl="0" algn="r">
              <a:spcBef>
                <a:spcPts val="0"/>
              </a:spcBef>
              <a:buNone/>
              <a:defRPr sz="900">
                <a:solidFill>
                  <a:srgbClr val="888888"/>
                </a:solidFill>
                <a:latin typeface="Calibri"/>
                <a:ea typeface="Calibri"/>
                <a:cs typeface="Calibri"/>
                <a:sym typeface="Calibri"/>
              </a:defRPr>
            </a:lvl4pPr>
            <a:lvl5pPr indent="0" lvl="4" marL="0" marR="0" rtl="0" algn="r">
              <a:spcBef>
                <a:spcPts val="0"/>
              </a:spcBef>
              <a:buNone/>
              <a:defRPr sz="900">
                <a:solidFill>
                  <a:srgbClr val="888888"/>
                </a:solidFill>
                <a:latin typeface="Calibri"/>
                <a:ea typeface="Calibri"/>
                <a:cs typeface="Calibri"/>
                <a:sym typeface="Calibri"/>
              </a:defRPr>
            </a:lvl5pPr>
            <a:lvl6pPr indent="0" lvl="5" marL="0" marR="0" rtl="0" algn="r">
              <a:spcBef>
                <a:spcPts val="0"/>
              </a:spcBef>
              <a:buNone/>
              <a:defRPr sz="900">
                <a:solidFill>
                  <a:srgbClr val="888888"/>
                </a:solidFill>
                <a:latin typeface="Calibri"/>
                <a:ea typeface="Calibri"/>
                <a:cs typeface="Calibri"/>
                <a:sym typeface="Calibri"/>
              </a:defRPr>
            </a:lvl6pPr>
            <a:lvl7pPr indent="0" lvl="6" marL="0" marR="0" rtl="0" algn="r">
              <a:spcBef>
                <a:spcPts val="0"/>
              </a:spcBef>
              <a:buNone/>
              <a:defRPr sz="900">
                <a:solidFill>
                  <a:srgbClr val="888888"/>
                </a:solidFill>
                <a:latin typeface="Calibri"/>
                <a:ea typeface="Calibri"/>
                <a:cs typeface="Calibri"/>
                <a:sym typeface="Calibri"/>
              </a:defRPr>
            </a:lvl7pPr>
            <a:lvl8pPr indent="0" lvl="7" marL="0" marR="0" rtl="0" algn="r">
              <a:spcBef>
                <a:spcPts val="0"/>
              </a:spcBef>
              <a:buNone/>
              <a:defRPr sz="900">
                <a:solidFill>
                  <a:srgbClr val="888888"/>
                </a:solidFill>
                <a:latin typeface="Calibri"/>
                <a:ea typeface="Calibri"/>
                <a:cs typeface="Calibri"/>
                <a:sym typeface="Calibri"/>
              </a:defRPr>
            </a:lvl8pPr>
            <a:lvl9pPr indent="0" lvl="8" marL="0" marR="0" rtl="0" algn="r">
              <a:spcBef>
                <a:spcPts val="0"/>
              </a:spcBef>
              <a:buNone/>
              <a:defRPr sz="9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180" name="Shape 180"/>
        <p:cNvGrpSpPr/>
        <p:nvPr/>
      </p:nvGrpSpPr>
      <p:grpSpPr>
        <a:xfrm>
          <a:off x="0" y="0"/>
          <a:ext cx="0" cy="0"/>
          <a:chOff x="0" y="0"/>
          <a:chExt cx="0" cy="0"/>
        </a:xfrm>
      </p:grpSpPr>
      <p:sp>
        <p:nvSpPr>
          <p:cNvPr id="181" name="Google Shape;181;p34"/>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182" name="Google Shape;182;p34"/>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83" name="Google Shape;183;p34"/>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84" name="Google Shape;184;p3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sz="900">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85" name="Google Shape;185;p3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sz="900">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86" name="Google Shape;186;p3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sz="900">
                <a:solidFill>
                  <a:srgbClr val="888888"/>
                </a:solidFill>
                <a:latin typeface="Calibri"/>
                <a:ea typeface="Calibri"/>
                <a:cs typeface="Calibri"/>
                <a:sym typeface="Calibri"/>
              </a:defRPr>
            </a:lvl1pPr>
            <a:lvl2pPr indent="0" lvl="1" marL="0" marR="0" rtl="0" algn="r">
              <a:spcBef>
                <a:spcPts val="0"/>
              </a:spcBef>
              <a:buNone/>
              <a:defRPr sz="900">
                <a:solidFill>
                  <a:srgbClr val="888888"/>
                </a:solidFill>
                <a:latin typeface="Calibri"/>
                <a:ea typeface="Calibri"/>
                <a:cs typeface="Calibri"/>
                <a:sym typeface="Calibri"/>
              </a:defRPr>
            </a:lvl2pPr>
            <a:lvl3pPr indent="0" lvl="2" marL="0" marR="0" rtl="0" algn="r">
              <a:spcBef>
                <a:spcPts val="0"/>
              </a:spcBef>
              <a:buNone/>
              <a:defRPr sz="900">
                <a:solidFill>
                  <a:srgbClr val="888888"/>
                </a:solidFill>
                <a:latin typeface="Calibri"/>
                <a:ea typeface="Calibri"/>
                <a:cs typeface="Calibri"/>
                <a:sym typeface="Calibri"/>
              </a:defRPr>
            </a:lvl3pPr>
            <a:lvl4pPr indent="0" lvl="3" marL="0" marR="0" rtl="0" algn="r">
              <a:spcBef>
                <a:spcPts val="0"/>
              </a:spcBef>
              <a:buNone/>
              <a:defRPr sz="900">
                <a:solidFill>
                  <a:srgbClr val="888888"/>
                </a:solidFill>
                <a:latin typeface="Calibri"/>
                <a:ea typeface="Calibri"/>
                <a:cs typeface="Calibri"/>
                <a:sym typeface="Calibri"/>
              </a:defRPr>
            </a:lvl4pPr>
            <a:lvl5pPr indent="0" lvl="4" marL="0" marR="0" rtl="0" algn="r">
              <a:spcBef>
                <a:spcPts val="0"/>
              </a:spcBef>
              <a:buNone/>
              <a:defRPr sz="900">
                <a:solidFill>
                  <a:srgbClr val="888888"/>
                </a:solidFill>
                <a:latin typeface="Calibri"/>
                <a:ea typeface="Calibri"/>
                <a:cs typeface="Calibri"/>
                <a:sym typeface="Calibri"/>
              </a:defRPr>
            </a:lvl5pPr>
            <a:lvl6pPr indent="0" lvl="5" marL="0" marR="0" rtl="0" algn="r">
              <a:spcBef>
                <a:spcPts val="0"/>
              </a:spcBef>
              <a:buNone/>
              <a:defRPr sz="900">
                <a:solidFill>
                  <a:srgbClr val="888888"/>
                </a:solidFill>
                <a:latin typeface="Calibri"/>
                <a:ea typeface="Calibri"/>
                <a:cs typeface="Calibri"/>
                <a:sym typeface="Calibri"/>
              </a:defRPr>
            </a:lvl6pPr>
            <a:lvl7pPr indent="0" lvl="6" marL="0" marR="0" rtl="0" algn="r">
              <a:spcBef>
                <a:spcPts val="0"/>
              </a:spcBef>
              <a:buNone/>
              <a:defRPr sz="900">
                <a:solidFill>
                  <a:srgbClr val="888888"/>
                </a:solidFill>
                <a:latin typeface="Calibri"/>
                <a:ea typeface="Calibri"/>
                <a:cs typeface="Calibri"/>
                <a:sym typeface="Calibri"/>
              </a:defRPr>
            </a:lvl7pPr>
            <a:lvl8pPr indent="0" lvl="7" marL="0" marR="0" rtl="0" algn="r">
              <a:spcBef>
                <a:spcPts val="0"/>
              </a:spcBef>
              <a:buNone/>
              <a:defRPr sz="900">
                <a:solidFill>
                  <a:srgbClr val="888888"/>
                </a:solidFill>
                <a:latin typeface="Calibri"/>
                <a:ea typeface="Calibri"/>
                <a:cs typeface="Calibri"/>
                <a:sym typeface="Calibri"/>
              </a:defRPr>
            </a:lvl8pPr>
            <a:lvl9pPr indent="0" lvl="8" marL="0" marR="0" rtl="0" algn="r">
              <a:spcBef>
                <a:spcPts val="0"/>
              </a:spcBef>
              <a:buNone/>
              <a:defRPr sz="9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187" name="Shape 187"/>
        <p:cNvGrpSpPr/>
        <p:nvPr/>
      </p:nvGrpSpPr>
      <p:grpSpPr>
        <a:xfrm>
          <a:off x="0" y="0"/>
          <a:ext cx="0" cy="0"/>
          <a:chOff x="0" y="0"/>
          <a:chExt cx="0" cy="0"/>
        </a:xfrm>
      </p:grpSpPr>
      <p:sp>
        <p:nvSpPr>
          <p:cNvPr id="188" name="Google Shape;188;p35"/>
          <p:cNvSpPr txBox="1"/>
          <p:nvPr>
            <p:ph type="title"/>
          </p:nvPr>
        </p:nvSpPr>
        <p:spPr>
          <a:xfrm>
            <a:off x="629841" y="273844"/>
            <a:ext cx="7886700" cy="9942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189" name="Google Shape;189;p35"/>
          <p:cNvSpPr txBox="1"/>
          <p:nvPr>
            <p:ph idx="1" type="body"/>
          </p:nvPr>
        </p:nvSpPr>
        <p:spPr>
          <a:xfrm>
            <a:off x="629841" y="1260872"/>
            <a:ext cx="3868500" cy="618000"/>
          </a:xfrm>
          <a:prstGeom prst="rect">
            <a:avLst/>
          </a:prstGeom>
          <a:noFill/>
          <a:ln>
            <a:noFill/>
          </a:ln>
        </p:spPr>
        <p:txBody>
          <a:bodyPr anchorCtr="0" anchor="b" bIns="34275" lIns="68575" spcFirstLastPara="1" rIns="68575" wrap="square" tIns="34275">
            <a:noAutofit/>
          </a:bodyPr>
          <a:lstStyle>
            <a:lvl1pPr indent="-228600" lvl="0" marL="457200" marR="0" rtl="0" algn="l">
              <a:lnSpc>
                <a:spcPct val="90000"/>
              </a:lnSpc>
              <a:spcBef>
                <a:spcPts val="8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1pPr>
            <a:lvl2pPr indent="-228600" lvl="1" marL="914400" marR="0" rtl="0" algn="l">
              <a:lnSpc>
                <a:spcPct val="90000"/>
              </a:lnSpc>
              <a:spcBef>
                <a:spcPts val="400"/>
              </a:spcBef>
              <a:spcAft>
                <a:spcPts val="0"/>
              </a:spcAft>
              <a:buClr>
                <a:schemeClr val="dk1"/>
              </a:buClr>
              <a:buSzPts val="1500"/>
              <a:buFont typeface="Arial"/>
              <a:buNone/>
              <a:defRPr b="1" i="0" sz="1500" u="none" cap="none" strike="noStrike">
                <a:solidFill>
                  <a:schemeClr val="dk1"/>
                </a:solidFill>
                <a:latin typeface="Calibri"/>
                <a:ea typeface="Calibri"/>
                <a:cs typeface="Calibri"/>
                <a:sym typeface="Calibri"/>
              </a:defRPr>
            </a:lvl2pPr>
            <a:lvl3pPr indent="-228600" lvl="2" marL="1371600" marR="0" rtl="0" algn="l">
              <a:lnSpc>
                <a:spcPct val="90000"/>
              </a:lnSpc>
              <a:spcBef>
                <a:spcPts val="400"/>
              </a:spcBef>
              <a:spcAft>
                <a:spcPts val="0"/>
              </a:spcAft>
              <a:buClr>
                <a:schemeClr val="dk1"/>
              </a:buClr>
              <a:buSzPts val="1400"/>
              <a:buFont typeface="Arial"/>
              <a:buNone/>
              <a:defRPr b="1" i="0" sz="1400" u="none" cap="none" strike="noStrike">
                <a:solidFill>
                  <a:schemeClr val="dk1"/>
                </a:solidFill>
                <a:latin typeface="Calibri"/>
                <a:ea typeface="Calibri"/>
                <a:cs typeface="Calibri"/>
                <a:sym typeface="Calibri"/>
              </a:defRPr>
            </a:lvl3pPr>
            <a:lvl4pPr indent="-228600" lvl="3" marL="18288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4pPr>
            <a:lvl5pPr indent="-228600" lvl="4" marL="22860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5pPr>
            <a:lvl6pPr indent="-228600" lvl="5" marL="27432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6pPr>
            <a:lvl7pPr indent="-228600" lvl="6" marL="32004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7pPr>
            <a:lvl8pPr indent="-228600" lvl="7" marL="36576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8pPr>
            <a:lvl9pPr indent="-228600" lvl="8" marL="41148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9pPr>
          </a:lstStyle>
          <a:p/>
        </p:txBody>
      </p:sp>
      <p:sp>
        <p:nvSpPr>
          <p:cNvPr id="190" name="Google Shape;190;p35"/>
          <p:cNvSpPr txBox="1"/>
          <p:nvPr>
            <p:ph idx="2" type="body"/>
          </p:nvPr>
        </p:nvSpPr>
        <p:spPr>
          <a:xfrm>
            <a:off x="629841" y="1878806"/>
            <a:ext cx="3868500" cy="27633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91" name="Google Shape;191;p35"/>
          <p:cNvSpPr txBox="1"/>
          <p:nvPr>
            <p:ph idx="3" type="body"/>
          </p:nvPr>
        </p:nvSpPr>
        <p:spPr>
          <a:xfrm>
            <a:off x="4629150" y="1260872"/>
            <a:ext cx="3887400" cy="618000"/>
          </a:xfrm>
          <a:prstGeom prst="rect">
            <a:avLst/>
          </a:prstGeom>
          <a:noFill/>
          <a:ln>
            <a:noFill/>
          </a:ln>
        </p:spPr>
        <p:txBody>
          <a:bodyPr anchorCtr="0" anchor="b" bIns="34275" lIns="68575" spcFirstLastPara="1" rIns="68575" wrap="square" tIns="34275">
            <a:noAutofit/>
          </a:bodyPr>
          <a:lstStyle>
            <a:lvl1pPr indent="-228600" lvl="0" marL="457200" marR="0" rtl="0" algn="l">
              <a:lnSpc>
                <a:spcPct val="90000"/>
              </a:lnSpc>
              <a:spcBef>
                <a:spcPts val="8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1pPr>
            <a:lvl2pPr indent="-228600" lvl="1" marL="914400" marR="0" rtl="0" algn="l">
              <a:lnSpc>
                <a:spcPct val="90000"/>
              </a:lnSpc>
              <a:spcBef>
                <a:spcPts val="400"/>
              </a:spcBef>
              <a:spcAft>
                <a:spcPts val="0"/>
              </a:spcAft>
              <a:buClr>
                <a:schemeClr val="dk1"/>
              </a:buClr>
              <a:buSzPts val="1500"/>
              <a:buFont typeface="Arial"/>
              <a:buNone/>
              <a:defRPr b="1" i="0" sz="1500" u="none" cap="none" strike="noStrike">
                <a:solidFill>
                  <a:schemeClr val="dk1"/>
                </a:solidFill>
                <a:latin typeface="Calibri"/>
                <a:ea typeface="Calibri"/>
                <a:cs typeface="Calibri"/>
                <a:sym typeface="Calibri"/>
              </a:defRPr>
            </a:lvl2pPr>
            <a:lvl3pPr indent="-228600" lvl="2" marL="1371600" marR="0" rtl="0" algn="l">
              <a:lnSpc>
                <a:spcPct val="90000"/>
              </a:lnSpc>
              <a:spcBef>
                <a:spcPts val="400"/>
              </a:spcBef>
              <a:spcAft>
                <a:spcPts val="0"/>
              </a:spcAft>
              <a:buClr>
                <a:schemeClr val="dk1"/>
              </a:buClr>
              <a:buSzPts val="1400"/>
              <a:buFont typeface="Arial"/>
              <a:buNone/>
              <a:defRPr b="1" i="0" sz="1400" u="none" cap="none" strike="noStrike">
                <a:solidFill>
                  <a:schemeClr val="dk1"/>
                </a:solidFill>
                <a:latin typeface="Calibri"/>
                <a:ea typeface="Calibri"/>
                <a:cs typeface="Calibri"/>
                <a:sym typeface="Calibri"/>
              </a:defRPr>
            </a:lvl3pPr>
            <a:lvl4pPr indent="-228600" lvl="3" marL="18288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4pPr>
            <a:lvl5pPr indent="-228600" lvl="4" marL="22860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5pPr>
            <a:lvl6pPr indent="-228600" lvl="5" marL="27432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6pPr>
            <a:lvl7pPr indent="-228600" lvl="6" marL="32004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7pPr>
            <a:lvl8pPr indent="-228600" lvl="7" marL="36576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8pPr>
            <a:lvl9pPr indent="-228600" lvl="8" marL="41148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9pPr>
          </a:lstStyle>
          <a:p/>
        </p:txBody>
      </p:sp>
      <p:sp>
        <p:nvSpPr>
          <p:cNvPr id="192" name="Google Shape;192;p35"/>
          <p:cNvSpPr txBox="1"/>
          <p:nvPr>
            <p:ph idx="4" type="body"/>
          </p:nvPr>
        </p:nvSpPr>
        <p:spPr>
          <a:xfrm>
            <a:off x="4629150" y="1878806"/>
            <a:ext cx="3887400" cy="27633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93" name="Google Shape;193;p3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sz="900">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94" name="Google Shape;194;p3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sz="900">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95" name="Google Shape;195;p3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sz="900">
                <a:solidFill>
                  <a:srgbClr val="888888"/>
                </a:solidFill>
                <a:latin typeface="Calibri"/>
                <a:ea typeface="Calibri"/>
                <a:cs typeface="Calibri"/>
                <a:sym typeface="Calibri"/>
              </a:defRPr>
            </a:lvl1pPr>
            <a:lvl2pPr indent="0" lvl="1" marL="0" marR="0" rtl="0" algn="r">
              <a:spcBef>
                <a:spcPts val="0"/>
              </a:spcBef>
              <a:buNone/>
              <a:defRPr sz="900">
                <a:solidFill>
                  <a:srgbClr val="888888"/>
                </a:solidFill>
                <a:latin typeface="Calibri"/>
                <a:ea typeface="Calibri"/>
                <a:cs typeface="Calibri"/>
                <a:sym typeface="Calibri"/>
              </a:defRPr>
            </a:lvl2pPr>
            <a:lvl3pPr indent="0" lvl="2" marL="0" marR="0" rtl="0" algn="r">
              <a:spcBef>
                <a:spcPts val="0"/>
              </a:spcBef>
              <a:buNone/>
              <a:defRPr sz="900">
                <a:solidFill>
                  <a:srgbClr val="888888"/>
                </a:solidFill>
                <a:latin typeface="Calibri"/>
                <a:ea typeface="Calibri"/>
                <a:cs typeface="Calibri"/>
                <a:sym typeface="Calibri"/>
              </a:defRPr>
            </a:lvl3pPr>
            <a:lvl4pPr indent="0" lvl="3" marL="0" marR="0" rtl="0" algn="r">
              <a:spcBef>
                <a:spcPts val="0"/>
              </a:spcBef>
              <a:buNone/>
              <a:defRPr sz="900">
                <a:solidFill>
                  <a:srgbClr val="888888"/>
                </a:solidFill>
                <a:latin typeface="Calibri"/>
                <a:ea typeface="Calibri"/>
                <a:cs typeface="Calibri"/>
                <a:sym typeface="Calibri"/>
              </a:defRPr>
            </a:lvl4pPr>
            <a:lvl5pPr indent="0" lvl="4" marL="0" marR="0" rtl="0" algn="r">
              <a:spcBef>
                <a:spcPts val="0"/>
              </a:spcBef>
              <a:buNone/>
              <a:defRPr sz="900">
                <a:solidFill>
                  <a:srgbClr val="888888"/>
                </a:solidFill>
                <a:latin typeface="Calibri"/>
                <a:ea typeface="Calibri"/>
                <a:cs typeface="Calibri"/>
                <a:sym typeface="Calibri"/>
              </a:defRPr>
            </a:lvl5pPr>
            <a:lvl6pPr indent="0" lvl="5" marL="0" marR="0" rtl="0" algn="r">
              <a:spcBef>
                <a:spcPts val="0"/>
              </a:spcBef>
              <a:buNone/>
              <a:defRPr sz="900">
                <a:solidFill>
                  <a:srgbClr val="888888"/>
                </a:solidFill>
                <a:latin typeface="Calibri"/>
                <a:ea typeface="Calibri"/>
                <a:cs typeface="Calibri"/>
                <a:sym typeface="Calibri"/>
              </a:defRPr>
            </a:lvl6pPr>
            <a:lvl7pPr indent="0" lvl="6" marL="0" marR="0" rtl="0" algn="r">
              <a:spcBef>
                <a:spcPts val="0"/>
              </a:spcBef>
              <a:buNone/>
              <a:defRPr sz="900">
                <a:solidFill>
                  <a:srgbClr val="888888"/>
                </a:solidFill>
                <a:latin typeface="Calibri"/>
                <a:ea typeface="Calibri"/>
                <a:cs typeface="Calibri"/>
                <a:sym typeface="Calibri"/>
              </a:defRPr>
            </a:lvl7pPr>
            <a:lvl8pPr indent="0" lvl="7" marL="0" marR="0" rtl="0" algn="r">
              <a:spcBef>
                <a:spcPts val="0"/>
              </a:spcBef>
              <a:buNone/>
              <a:defRPr sz="900">
                <a:solidFill>
                  <a:srgbClr val="888888"/>
                </a:solidFill>
                <a:latin typeface="Calibri"/>
                <a:ea typeface="Calibri"/>
                <a:cs typeface="Calibri"/>
                <a:sym typeface="Calibri"/>
              </a:defRPr>
            </a:lvl8pPr>
            <a:lvl9pPr indent="0" lvl="8" marL="0" marR="0" rtl="0" algn="r">
              <a:spcBef>
                <a:spcPts val="0"/>
              </a:spcBef>
              <a:buNone/>
              <a:defRPr sz="9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96" name="Shape 196"/>
        <p:cNvGrpSpPr/>
        <p:nvPr/>
      </p:nvGrpSpPr>
      <p:grpSpPr>
        <a:xfrm>
          <a:off x="0" y="0"/>
          <a:ext cx="0" cy="0"/>
          <a:chOff x="0" y="0"/>
          <a:chExt cx="0" cy="0"/>
        </a:xfrm>
      </p:grpSpPr>
      <p:sp>
        <p:nvSpPr>
          <p:cNvPr id="197" name="Google Shape;197;p36"/>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198" name="Google Shape;198;p3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sz="900">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99" name="Google Shape;199;p3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sz="900">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200" name="Google Shape;200;p3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sz="900">
                <a:solidFill>
                  <a:srgbClr val="888888"/>
                </a:solidFill>
                <a:latin typeface="Calibri"/>
                <a:ea typeface="Calibri"/>
                <a:cs typeface="Calibri"/>
                <a:sym typeface="Calibri"/>
              </a:defRPr>
            </a:lvl1pPr>
            <a:lvl2pPr indent="0" lvl="1" marL="0" marR="0" rtl="0" algn="r">
              <a:spcBef>
                <a:spcPts val="0"/>
              </a:spcBef>
              <a:buNone/>
              <a:defRPr sz="900">
                <a:solidFill>
                  <a:srgbClr val="888888"/>
                </a:solidFill>
                <a:latin typeface="Calibri"/>
                <a:ea typeface="Calibri"/>
                <a:cs typeface="Calibri"/>
                <a:sym typeface="Calibri"/>
              </a:defRPr>
            </a:lvl2pPr>
            <a:lvl3pPr indent="0" lvl="2" marL="0" marR="0" rtl="0" algn="r">
              <a:spcBef>
                <a:spcPts val="0"/>
              </a:spcBef>
              <a:buNone/>
              <a:defRPr sz="900">
                <a:solidFill>
                  <a:srgbClr val="888888"/>
                </a:solidFill>
                <a:latin typeface="Calibri"/>
                <a:ea typeface="Calibri"/>
                <a:cs typeface="Calibri"/>
                <a:sym typeface="Calibri"/>
              </a:defRPr>
            </a:lvl3pPr>
            <a:lvl4pPr indent="0" lvl="3" marL="0" marR="0" rtl="0" algn="r">
              <a:spcBef>
                <a:spcPts val="0"/>
              </a:spcBef>
              <a:buNone/>
              <a:defRPr sz="900">
                <a:solidFill>
                  <a:srgbClr val="888888"/>
                </a:solidFill>
                <a:latin typeface="Calibri"/>
                <a:ea typeface="Calibri"/>
                <a:cs typeface="Calibri"/>
                <a:sym typeface="Calibri"/>
              </a:defRPr>
            </a:lvl4pPr>
            <a:lvl5pPr indent="0" lvl="4" marL="0" marR="0" rtl="0" algn="r">
              <a:spcBef>
                <a:spcPts val="0"/>
              </a:spcBef>
              <a:buNone/>
              <a:defRPr sz="900">
                <a:solidFill>
                  <a:srgbClr val="888888"/>
                </a:solidFill>
                <a:latin typeface="Calibri"/>
                <a:ea typeface="Calibri"/>
                <a:cs typeface="Calibri"/>
                <a:sym typeface="Calibri"/>
              </a:defRPr>
            </a:lvl5pPr>
            <a:lvl6pPr indent="0" lvl="5" marL="0" marR="0" rtl="0" algn="r">
              <a:spcBef>
                <a:spcPts val="0"/>
              </a:spcBef>
              <a:buNone/>
              <a:defRPr sz="900">
                <a:solidFill>
                  <a:srgbClr val="888888"/>
                </a:solidFill>
                <a:latin typeface="Calibri"/>
                <a:ea typeface="Calibri"/>
                <a:cs typeface="Calibri"/>
                <a:sym typeface="Calibri"/>
              </a:defRPr>
            </a:lvl6pPr>
            <a:lvl7pPr indent="0" lvl="6" marL="0" marR="0" rtl="0" algn="r">
              <a:spcBef>
                <a:spcPts val="0"/>
              </a:spcBef>
              <a:buNone/>
              <a:defRPr sz="900">
                <a:solidFill>
                  <a:srgbClr val="888888"/>
                </a:solidFill>
                <a:latin typeface="Calibri"/>
                <a:ea typeface="Calibri"/>
                <a:cs typeface="Calibri"/>
                <a:sym typeface="Calibri"/>
              </a:defRPr>
            </a:lvl7pPr>
            <a:lvl8pPr indent="0" lvl="7" marL="0" marR="0" rtl="0" algn="r">
              <a:spcBef>
                <a:spcPts val="0"/>
              </a:spcBef>
              <a:buNone/>
              <a:defRPr sz="900">
                <a:solidFill>
                  <a:srgbClr val="888888"/>
                </a:solidFill>
                <a:latin typeface="Calibri"/>
                <a:ea typeface="Calibri"/>
                <a:cs typeface="Calibri"/>
                <a:sym typeface="Calibri"/>
              </a:defRPr>
            </a:lvl8pPr>
            <a:lvl9pPr indent="0" lvl="8" marL="0" marR="0" rtl="0" algn="r">
              <a:spcBef>
                <a:spcPts val="0"/>
              </a:spcBef>
              <a:buNone/>
              <a:defRPr sz="9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201" name="Shape 201"/>
        <p:cNvGrpSpPr/>
        <p:nvPr/>
      </p:nvGrpSpPr>
      <p:grpSpPr>
        <a:xfrm>
          <a:off x="0" y="0"/>
          <a:ext cx="0" cy="0"/>
          <a:chOff x="0" y="0"/>
          <a:chExt cx="0" cy="0"/>
        </a:xfrm>
      </p:grpSpPr>
      <p:sp>
        <p:nvSpPr>
          <p:cNvPr id="202" name="Google Shape;202;p3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sz="900">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203" name="Google Shape;203;p3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sz="900">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204" name="Google Shape;204;p3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sz="900">
                <a:solidFill>
                  <a:srgbClr val="888888"/>
                </a:solidFill>
                <a:latin typeface="Calibri"/>
                <a:ea typeface="Calibri"/>
                <a:cs typeface="Calibri"/>
                <a:sym typeface="Calibri"/>
              </a:defRPr>
            </a:lvl1pPr>
            <a:lvl2pPr indent="0" lvl="1" marL="0" marR="0" rtl="0" algn="r">
              <a:spcBef>
                <a:spcPts val="0"/>
              </a:spcBef>
              <a:buNone/>
              <a:defRPr sz="900">
                <a:solidFill>
                  <a:srgbClr val="888888"/>
                </a:solidFill>
                <a:latin typeface="Calibri"/>
                <a:ea typeface="Calibri"/>
                <a:cs typeface="Calibri"/>
                <a:sym typeface="Calibri"/>
              </a:defRPr>
            </a:lvl2pPr>
            <a:lvl3pPr indent="0" lvl="2" marL="0" marR="0" rtl="0" algn="r">
              <a:spcBef>
                <a:spcPts val="0"/>
              </a:spcBef>
              <a:buNone/>
              <a:defRPr sz="900">
                <a:solidFill>
                  <a:srgbClr val="888888"/>
                </a:solidFill>
                <a:latin typeface="Calibri"/>
                <a:ea typeface="Calibri"/>
                <a:cs typeface="Calibri"/>
                <a:sym typeface="Calibri"/>
              </a:defRPr>
            </a:lvl3pPr>
            <a:lvl4pPr indent="0" lvl="3" marL="0" marR="0" rtl="0" algn="r">
              <a:spcBef>
                <a:spcPts val="0"/>
              </a:spcBef>
              <a:buNone/>
              <a:defRPr sz="900">
                <a:solidFill>
                  <a:srgbClr val="888888"/>
                </a:solidFill>
                <a:latin typeface="Calibri"/>
                <a:ea typeface="Calibri"/>
                <a:cs typeface="Calibri"/>
                <a:sym typeface="Calibri"/>
              </a:defRPr>
            </a:lvl4pPr>
            <a:lvl5pPr indent="0" lvl="4" marL="0" marR="0" rtl="0" algn="r">
              <a:spcBef>
                <a:spcPts val="0"/>
              </a:spcBef>
              <a:buNone/>
              <a:defRPr sz="900">
                <a:solidFill>
                  <a:srgbClr val="888888"/>
                </a:solidFill>
                <a:latin typeface="Calibri"/>
                <a:ea typeface="Calibri"/>
                <a:cs typeface="Calibri"/>
                <a:sym typeface="Calibri"/>
              </a:defRPr>
            </a:lvl5pPr>
            <a:lvl6pPr indent="0" lvl="5" marL="0" marR="0" rtl="0" algn="r">
              <a:spcBef>
                <a:spcPts val="0"/>
              </a:spcBef>
              <a:buNone/>
              <a:defRPr sz="900">
                <a:solidFill>
                  <a:srgbClr val="888888"/>
                </a:solidFill>
                <a:latin typeface="Calibri"/>
                <a:ea typeface="Calibri"/>
                <a:cs typeface="Calibri"/>
                <a:sym typeface="Calibri"/>
              </a:defRPr>
            </a:lvl6pPr>
            <a:lvl7pPr indent="0" lvl="6" marL="0" marR="0" rtl="0" algn="r">
              <a:spcBef>
                <a:spcPts val="0"/>
              </a:spcBef>
              <a:buNone/>
              <a:defRPr sz="900">
                <a:solidFill>
                  <a:srgbClr val="888888"/>
                </a:solidFill>
                <a:latin typeface="Calibri"/>
                <a:ea typeface="Calibri"/>
                <a:cs typeface="Calibri"/>
                <a:sym typeface="Calibri"/>
              </a:defRPr>
            </a:lvl7pPr>
            <a:lvl8pPr indent="0" lvl="7" marL="0" marR="0" rtl="0" algn="r">
              <a:spcBef>
                <a:spcPts val="0"/>
              </a:spcBef>
              <a:buNone/>
              <a:defRPr sz="900">
                <a:solidFill>
                  <a:srgbClr val="888888"/>
                </a:solidFill>
                <a:latin typeface="Calibri"/>
                <a:ea typeface="Calibri"/>
                <a:cs typeface="Calibri"/>
                <a:sym typeface="Calibri"/>
              </a:defRPr>
            </a:lvl8pPr>
            <a:lvl9pPr indent="0" lvl="8" marL="0" marR="0" rtl="0" algn="r">
              <a:spcBef>
                <a:spcPts val="0"/>
              </a:spcBef>
              <a:buNone/>
              <a:defRPr sz="9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205" name="Shape 205"/>
        <p:cNvGrpSpPr/>
        <p:nvPr/>
      </p:nvGrpSpPr>
      <p:grpSpPr>
        <a:xfrm>
          <a:off x="0" y="0"/>
          <a:ext cx="0" cy="0"/>
          <a:chOff x="0" y="0"/>
          <a:chExt cx="0" cy="0"/>
        </a:xfrm>
      </p:grpSpPr>
      <p:sp>
        <p:nvSpPr>
          <p:cNvPr id="206" name="Google Shape;206;p38"/>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lvl="0" marR="0" rtl="0" algn="l">
              <a:lnSpc>
                <a:spcPct val="90000"/>
              </a:lnSpc>
              <a:spcBef>
                <a:spcPts val="0"/>
              </a:spcBef>
              <a:spcAft>
                <a:spcPts val="0"/>
              </a:spcAft>
              <a:buClr>
                <a:schemeClr val="dk1"/>
              </a:buClr>
              <a:buSzPts val="2400"/>
              <a:buFont typeface="Calibri"/>
              <a:buNone/>
              <a:defRPr b="0" i="0" sz="2400" u="none" cap="none" strike="noStrik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207" name="Google Shape;207;p38"/>
          <p:cNvSpPr txBox="1"/>
          <p:nvPr>
            <p:ph idx="1" type="body"/>
          </p:nvPr>
        </p:nvSpPr>
        <p:spPr>
          <a:xfrm>
            <a:off x="3887391" y="740569"/>
            <a:ext cx="4629300" cy="3655200"/>
          </a:xfrm>
          <a:prstGeom prst="rect">
            <a:avLst/>
          </a:prstGeom>
          <a:noFill/>
          <a:ln>
            <a:noFill/>
          </a:ln>
        </p:spPr>
        <p:txBody>
          <a:bodyPr anchorCtr="0" anchor="t" bIns="34275" lIns="68575" spcFirstLastPara="1" rIns="68575" wrap="square" tIns="34275">
            <a:noAutofit/>
          </a:bodyPr>
          <a:lstStyle>
            <a:lvl1pPr indent="-381000" lvl="0" marL="457200" marR="0" rtl="0" algn="l">
              <a:lnSpc>
                <a:spcPct val="90000"/>
              </a:lnSpc>
              <a:spcBef>
                <a:spcPts val="8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61950" lvl="1" marL="914400" marR="0" rtl="0" algn="l">
              <a:lnSpc>
                <a:spcPct val="90000"/>
              </a:lnSpc>
              <a:spcBef>
                <a:spcPts val="4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2pPr>
            <a:lvl3pPr indent="-342900" lvl="2" marL="13716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23850" lvl="3" marL="18288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4pPr>
            <a:lvl5pPr indent="-323850" lvl="4" marL="22860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5pPr>
            <a:lvl6pPr indent="-323850" lvl="5" marL="27432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6pPr>
            <a:lvl7pPr indent="-323850" lvl="6" marL="32004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7pPr>
            <a:lvl8pPr indent="-323850" lvl="7" marL="3657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8pPr>
            <a:lvl9pPr indent="-323850" lvl="8" marL="41148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9pPr>
          </a:lstStyle>
          <a:p/>
        </p:txBody>
      </p:sp>
      <p:sp>
        <p:nvSpPr>
          <p:cNvPr id="208" name="Google Shape;208;p38"/>
          <p:cNvSpPr txBox="1"/>
          <p:nvPr>
            <p:ph idx="2" type="body"/>
          </p:nvPr>
        </p:nvSpPr>
        <p:spPr>
          <a:xfrm>
            <a:off x="629841" y="1543050"/>
            <a:ext cx="2949000" cy="2858700"/>
          </a:xfrm>
          <a:prstGeom prst="rect">
            <a:avLst/>
          </a:prstGeom>
          <a:noFill/>
          <a:ln>
            <a:noFill/>
          </a:ln>
        </p:spPr>
        <p:txBody>
          <a:bodyPr anchorCtr="0" anchor="t" bIns="34275" lIns="68575" spcFirstLastPara="1" rIns="68575" wrap="square" tIns="34275">
            <a:noAutofit/>
          </a:bodyPr>
          <a:lstStyle>
            <a:lvl1pPr indent="-228600" lvl="0" marL="457200" marR="0" rtl="0" algn="l">
              <a:lnSpc>
                <a:spcPct val="90000"/>
              </a:lnSpc>
              <a:spcBef>
                <a:spcPts val="8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90000"/>
              </a:lnSpc>
              <a:spcBef>
                <a:spcPts val="400"/>
              </a:spcBef>
              <a:spcAft>
                <a:spcPts val="0"/>
              </a:spcAft>
              <a:buClr>
                <a:schemeClr val="dk1"/>
              </a:buClr>
              <a:buSzPts val="1100"/>
              <a:buFont typeface="Arial"/>
              <a:buNone/>
              <a:defRPr b="0" i="0" sz="1100" u="none" cap="none" strike="noStrike">
                <a:solidFill>
                  <a:schemeClr val="dk1"/>
                </a:solidFill>
                <a:latin typeface="Calibri"/>
                <a:ea typeface="Calibri"/>
                <a:cs typeface="Calibri"/>
                <a:sym typeface="Calibri"/>
              </a:defRPr>
            </a:lvl2pPr>
            <a:lvl3pPr indent="-228600" lvl="2" marL="1371600" marR="0" rtl="0" algn="l">
              <a:lnSpc>
                <a:spcPct val="90000"/>
              </a:lnSpc>
              <a:spcBef>
                <a:spcPts val="40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3pPr>
            <a:lvl4pPr indent="-228600" lvl="3" marL="18288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4pPr>
            <a:lvl5pPr indent="-228600" lvl="4" marL="22860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5pPr>
            <a:lvl6pPr indent="-228600" lvl="5" marL="27432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6pPr>
            <a:lvl7pPr indent="-228600" lvl="6" marL="32004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7pPr>
            <a:lvl8pPr indent="-228600" lvl="7" marL="36576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8pPr>
            <a:lvl9pPr indent="-228600" lvl="8" marL="41148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9pPr>
          </a:lstStyle>
          <a:p/>
        </p:txBody>
      </p:sp>
      <p:sp>
        <p:nvSpPr>
          <p:cNvPr id="209" name="Google Shape;209;p3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sz="900">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210" name="Google Shape;210;p3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sz="900">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211" name="Google Shape;211;p3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sz="900">
                <a:solidFill>
                  <a:srgbClr val="888888"/>
                </a:solidFill>
                <a:latin typeface="Calibri"/>
                <a:ea typeface="Calibri"/>
                <a:cs typeface="Calibri"/>
                <a:sym typeface="Calibri"/>
              </a:defRPr>
            </a:lvl1pPr>
            <a:lvl2pPr indent="0" lvl="1" marL="0" marR="0" rtl="0" algn="r">
              <a:spcBef>
                <a:spcPts val="0"/>
              </a:spcBef>
              <a:buNone/>
              <a:defRPr sz="900">
                <a:solidFill>
                  <a:srgbClr val="888888"/>
                </a:solidFill>
                <a:latin typeface="Calibri"/>
                <a:ea typeface="Calibri"/>
                <a:cs typeface="Calibri"/>
                <a:sym typeface="Calibri"/>
              </a:defRPr>
            </a:lvl2pPr>
            <a:lvl3pPr indent="0" lvl="2" marL="0" marR="0" rtl="0" algn="r">
              <a:spcBef>
                <a:spcPts val="0"/>
              </a:spcBef>
              <a:buNone/>
              <a:defRPr sz="900">
                <a:solidFill>
                  <a:srgbClr val="888888"/>
                </a:solidFill>
                <a:latin typeface="Calibri"/>
                <a:ea typeface="Calibri"/>
                <a:cs typeface="Calibri"/>
                <a:sym typeface="Calibri"/>
              </a:defRPr>
            </a:lvl3pPr>
            <a:lvl4pPr indent="0" lvl="3" marL="0" marR="0" rtl="0" algn="r">
              <a:spcBef>
                <a:spcPts val="0"/>
              </a:spcBef>
              <a:buNone/>
              <a:defRPr sz="900">
                <a:solidFill>
                  <a:srgbClr val="888888"/>
                </a:solidFill>
                <a:latin typeface="Calibri"/>
                <a:ea typeface="Calibri"/>
                <a:cs typeface="Calibri"/>
                <a:sym typeface="Calibri"/>
              </a:defRPr>
            </a:lvl4pPr>
            <a:lvl5pPr indent="0" lvl="4" marL="0" marR="0" rtl="0" algn="r">
              <a:spcBef>
                <a:spcPts val="0"/>
              </a:spcBef>
              <a:buNone/>
              <a:defRPr sz="900">
                <a:solidFill>
                  <a:srgbClr val="888888"/>
                </a:solidFill>
                <a:latin typeface="Calibri"/>
                <a:ea typeface="Calibri"/>
                <a:cs typeface="Calibri"/>
                <a:sym typeface="Calibri"/>
              </a:defRPr>
            </a:lvl5pPr>
            <a:lvl6pPr indent="0" lvl="5" marL="0" marR="0" rtl="0" algn="r">
              <a:spcBef>
                <a:spcPts val="0"/>
              </a:spcBef>
              <a:buNone/>
              <a:defRPr sz="900">
                <a:solidFill>
                  <a:srgbClr val="888888"/>
                </a:solidFill>
                <a:latin typeface="Calibri"/>
                <a:ea typeface="Calibri"/>
                <a:cs typeface="Calibri"/>
                <a:sym typeface="Calibri"/>
              </a:defRPr>
            </a:lvl6pPr>
            <a:lvl7pPr indent="0" lvl="6" marL="0" marR="0" rtl="0" algn="r">
              <a:spcBef>
                <a:spcPts val="0"/>
              </a:spcBef>
              <a:buNone/>
              <a:defRPr sz="900">
                <a:solidFill>
                  <a:srgbClr val="888888"/>
                </a:solidFill>
                <a:latin typeface="Calibri"/>
                <a:ea typeface="Calibri"/>
                <a:cs typeface="Calibri"/>
                <a:sym typeface="Calibri"/>
              </a:defRPr>
            </a:lvl7pPr>
            <a:lvl8pPr indent="0" lvl="7" marL="0" marR="0" rtl="0" algn="r">
              <a:spcBef>
                <a:spcPts val="0"/>
              </a:spcBef>
              <a:buNone/>
              <a:defRPr sz="900">
                <a:solidFill>
                  <a:srgbClr val="888888"/>
                </a:solidFill>
                <a:latin typeface="Calibri"/>
                <a:ea typeface="Calibri"/>
                <a:cs typeface="Calibri"/>
                <a:sym typeface="Calibri"/>
              </a:defRPr>
            </a:lvl8pPr>
            <a:lvl9pPr indent="0" lvl="8" marL="0" marR="0" rtl="0" algn="r">
              <a:spcBef>
                <a:spcPts val="0"/>
              </a:spcBef>
              <a:buNone/>
              <a:defRPr sz="9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212" name="Shape 212"/>
        <p:cNvGrpSpPr/>
        <p:nvPr/>
      </p:nvGrpSpPr>
      <p:grpSpPr>
        <a:xfrm>
          <a:off x="0" y="0"/>
          <a:ext cx="0" cy="0"/>
          <a:chOff x="0" y="0"/>
          <a:chExt cx="0" cy="0"/>
        </a:xfrm>
      </p:grpSpPr>
      <p:sp>
        <p:nvSpPr>
          <p:cNvPr id="213" name="Google Shape;213;p39"/>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lvl="0" marR="0" rtl="0" algn="l">
              <a:lnSpc>
                <a:spcPct val="90000"/>
              </a:lnSpc>
              <a:spcBef>
                <a:spcPts val="0"/>
              </a:spcBef>
              <a:spcAft>
                <a:spcPts val="0"/>
              </a:spcAft>
              <a:buClr>
                <a:schemeClr val="dk1"/>
              </a:buClr>
              <a:buSzPts val="2400"/>
              <a:buFont typeface="Calibri"/>
              <a:buNone/>
              <a:defRPr b="0" i="0" sz="2400" u="none" cap="none" strike="noStrik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214" name="Google Shape;214;p39"/>
          <p:cNvSpPr/>
          <p:nvPr>
            <p:ph idx="2" type="pic"/>
          </p:nvPr>
        </p:nvSpPr>
        <p:spPr>
          <a:xfrm>
            <a:off x="3887391" y="740569"/>
            <a:ext cx="4629300" cy="3655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8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2100"/>
              <a:buFont typeface="Arial"/>
              <a:buNone/>
              <a:defRPr b="0" i="0" sz="21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9pPr>
          </a:lstStyle>
          <a:p/>
        </p:txBody>
      </p:sp>
      <p:sp>
        <p:nvSpPr>
          <p:cNvPr id="215" name="Google Shape;215;p39"/>
          <p:cNvSpPr txBox="1"/>
          <p:nvPr>
            <p:ph idx="1" type="body"/>
          </p:nvPr>
        </p:nvSpPr>
        <p:spPr>
          <a:xfrm>
            <a:off x="629841" y="1543050"/>
            <a:ext cx="2949000" cy="2858700"/>
          </a:xfrm>
          <a:prstGeom prst="rect">
            <a:avLst/>
          </a:prstGeom>
          <a:noFill/>
          <a:ln>
            <a:noFill/>
          </a:ln>
        </p:spPr>
        <p:txBody>
          <a:bodyPr anchorCtr="0" anchor="t" bIns="34275" lIns="68575" spcFirstLastPara="1" rIns="68575" wrap="square" tIns="34275">
            <a:noAutofit/>
          </a:bodyPr>
          <a:lstStyle>
            <a:lvl1pPr indent="-228600" lvl="0" marL="457200" marR="0" rtl="0" algn="l">
              <a:lnSpc>
                <a:spcPct val="90000"/>
              </a:lnSpc>
              <a:spcBef>
                <a:spcPts val="8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90000"/>
              </a:lnSpc>
              <a:spcBef>
                <a:spcPts val="400"/>
              </a:spcBef>
              <a:spcAft>
                <a:spcPts val="0"/>
              </a:spcAft>
              <a:buClr>
                <a:schemeClr val="dk1"/>
              </a:buClr>
              <a:buSzPts val="1100"/>
              <a:buFont typeface="Arial"/>
              <a:buNone/>
              <a:defRPr b="0" i="0" sz="1100" u="none" cap="none" strike="noStrike">
                <a:solidFill>
                  <a:schemeClr val="dk1"/>
                </a:solidFill>
                <a:latin typeface="Calibri"/>
                <a:ea typeface="Calibri"/>
                <a:cs typeface="Calibri"/>
                <a:sym typeface="Calibri"/>
              </a:defRPr>
            </a:lvl2pPr>
            <a:lvl3pPr indent="-228600" lvl="2" marL="1371600" marR="0" rtl="0" algn="l">
              <a:lnSpc>
                <a:spcPct val="90000"/>
              </a:lnSpc>
              <a:spcBef>
                <a:spcPts val="40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3pPr>
            <a:lvl4pPr indent="-228600" lvl="3" marL="18288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4pPr>
            <a:lvl5pPr indent="-228600" lvl="4" marL="22860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5pPr>
            <a:lvl6pPr indent="-228600" lvl="5" marL="27432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6pPr>
            <a:lvl7pPr indent="-228600" lvl="6" marL="32004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7pPr>
            <a:lvl8pPr indent="-228600" lvl="7" marL="36576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8pPr>
            <a:lvl9pPr indent="-228600" lvl="8" marL="41148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9pPr>
          </a:lstStyle>
          <a:p/>
        </p:txBody>
      </p:sp>
      <p:sp>
        <p:nvSpPr>
          <p:cNvPr id="216" name="Google Shape;216;p3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sz="900">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217" name="Google Shape;217;p3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sz="900">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218" name="Google Shape;218;p3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sz="900">
                <a:solidFill>
                  <a:srgbClr val="888888"/>
                </a:solidFill>
                <a:latin typeface="Calibri"/>
                <a:ea typeface="Calibri"/>
                <a:cs typeface="Calibri"/>
                <a:sym typeface="Calibri"/>
              </a:defRPr>
            </a:lvl1pPr>
            <a:lvl2pPr indent="0" lvl="1" marL="0" marR="0" rtl="0" algn="r">
              <a:spcBef>
                <a:spcPts val="0"/>
              </a:spcBef>
              <a:buNone/>
              <a:defRPr sz="900">
                <a:solidFill>
                  <a:srgbClr val="888888"/>
                </a:solidFill>
                <a:latin typeface="Calibri"/>
                <a:ea typeface="Calibri"/>
                <a:cs typeface="Calibri"/>
                <a:sym typeface="Calibri"/>
              </a:defRPr>
            </a:lvl2pPr>
            <a:lvl3pPr indent="0" lvl="2" marL="0" marR="0" rtl="0" algn="r">
              <a:spcBef>
                <a:spcPts val="0"/>
              </a:spcBef>
              <a:buNone/>
              <a:defRPr sz="900">
                <a:solidFill>
                  <a:srgbClr val="888888"/>
                </a:solidFill>
                <a:latin typeface="Calibri"/>
                <a:ea typeface="Calibri"/>
                <a:cs typeface="Calibri"/>
                <a:sym typeface="Calibri"/>
              </a:defRPr>
            </a:lvl3pPr>
            <a:lvl4pPr indent="0" lvl="3" marL="0" marR="0" rtl="0" algn="r">
              <a:spcBef>
                <a:spcPts val="0"/>
              </a:spcBef>
              <a:buNone/>
              <a:defRPr sz="900">
                <a:solidFill>
                  <a:srgbClr val="888888"/>
                </a:solidFill>
                <a:latin typeface="Calibri"/>
                <a:ea typeface="Calibri"/>
                <a:cs typeface="Calibri"/>
                <a:sym typeface="Calibri"/>
              </a:defRPr>
            </a:lvl4pPr>
            <a:lvl5pPr indent="0" lvl="4" marL="0" marR="0" rtl="0" algn="r">
              <a:spcBef>
                <a:spcPts val="0"/>
              </a:spcBef>
              <a:buNone/>
              <a:defRPr sz="900">
                <a:solidFill>
                  <a:srgbClr val="888888"/>
                </a:solidFill>
                <a:latin typeface="Calibri"/>
                <a:ea typeface="Calibri"/>
                <a:cs typeface="Calibri"/>
                <a:sym typeface="Calibri"/>
              </a:defRPr>
            </a:lvl5pPr>
            <a:lvl6pPr indent="0" lvl="5" marL="0" marR="0" rtl="0" algn="r">
              <a:spcBef>
                <a:spcPts val="0"/>
              </a:spcBef>
              <a:buNone/>
              <a:defRPr sz="900">
                <a:solidFill>
                  <a:srgbClr val="888888"/>
                </a:solidFill>
                <a:latin typeface="Calibri"/>
                <a:ea typeface="Calibri"/>
                <a:cs typeface="Calibri"/>
                <a:sym typeface="Calibri"/>
              </a:defRPr>
            </a:lvl6pPr>
            <a:lvl7pPr indent="0" lvl="6" marL="0" marR="0" rtl="0" algn="r">
              <a:spcBef>
                <a:spcPts val="0"/>
              </a:spcBef>
              <a:buNone/>
              <a:defRPr sz="900">
                <a:solidFill>
                  <a:srgbClr val="888888"/>
                </a:solidFill>
                <a:latin typeface="Calibri"/>
                <a:ea typeface="Calibri"/>
                <a:cs typeface="Calibri"/>
                <a:sym typeface="Calibri"/>
              </a:defRPr>
            </a:lvl7pPr>
            <a:lvl8pPr indent="0" lvl="7" marL="0" marR="0" rtl="0" algn="r">
              <a:spcBef>
                <a:spcPts val="0"/>
              </a:spcBef>
              <a:buNone/>
              <a:defRPr sz="900">
                <a:solidFill>
                  <a:srgbClr val="888888"/>
                </a:solidFill>
                <a:latin typeface="Calibri"/>
                <a:ea typeface="Calibri"/>
                <a:cs typeface="Calibri"/>
                <a:sym typeface="Calibri"/>
              </a:defRPr>
            </a:lvl8pPr>
            <a:lvl9pPr indent="0" lvl="8" marL="0" marR="0" rtl="0" algn="r">
              <a:spcBef>
                <a:spcPts val="0"/>
              </a:spcBef>
              <a:buNone/>
              <a:defRPr sz="9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219" name="Shape 219"/>
        <p:cNvGrpSpPr/>
        <p:nvPr/>
      </p:nvGrpSpPr>
      <p:grpSpPr>
        <a:xfrm>
          <a:off x="0" y="0"/>
          <a:ext cx="0" cy="0"/>
          <a:chOff x="0" y="0"/>
          <a:chExt cx="0" cy="0"/>
        </a:xfrm>
      </p:grpSpPr>
      <p:sp>
        <p:nvSpPr>
          <p:cNvPr id="220" name="Google Shape;220;p40"/>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221" name="Google Shape;221;p40"/>
          <p:cNvSpPr txBox="1"/>
          <p:nvPr>
            <p:ph idx="1" type="body"/>
          </p:nvPr>
        </p:nvSpPr>
        <p:spPr>
          <a:xfrm rot="5400000">
            <a:off x="2940300" y="-942431"/>
            <a:ext cx="3263400" cy="78867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222" name="Google Shape;222;p4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sz="900">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223" name="Google Shape;223;p4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sz="900">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224" name="Google Shape;224;p4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sz="900">
                <a:solidFill>
                  <a:srgbClr val="888888"/>
                </a:solidFill>
                <a:latin typeface="Calibri"/>
                <a:ea typeface="Calibri"/>
                <a:cs typeface="Calibri"/>
                <a:sym typeface="Calibri"/>
              </a:defRPr>
            </a:lvl1pPr>
            <a:lvl2pPr indent="0" lvl="1" marL="0" marR="0" rtl="0" algn="r">
              <a:spcBef>
                <a:spcPts val="0"/>
              </a:spcBef>
              <a:buNone/>
              <a:defRPr sz="900">
                <a:solidFill>
                  <a:srgbClr val="888888"/>
                </a:solidFill>
                <a:latin typeface="Calibri"/>
                <a:ea typeface="Calibri"/>
                <a:cs typeface="Calibri"/>
                <a:sym typeface="Calibri"/>
              </a:defRPr>
            </a:lvl2pPr>
            <a:lvl3pPr indent="0" lvl="2" marL="0" marR="0" rtl="0" algn="r">
              <a:spcBef>
                <a:spcPts val="0"/>
              </a:spcBef>
              <a:buNone/>
              <a:defRPr sz="900">
                <a:solidFill>
                  <a:srgbClr val="888888"/>
                </a:solidFill>
                <a:latin typeface="Calibri"/>
                <a:ea typeface="Calibri"/>
                <a:cs typeface="Calibri"/>
                <a:sym typeface="Calibri"/>
              </a:defRPr>
            </a:lvl3pPr>
            <a:lvl4pPr indent="0" lvl="3" marL="0" marR="0" rtl="0" algn="r">
              <a:spcBef>
                <a:spcPts val="0"/>
              </a:spcBef>
              <a:buNone/>
              <a:defRPr sz="900">
                <a:solidFill>
                  <a:srgbClr val="888888"/>
                </a:solidFill>
                <a:latin typeface="Calibri"/>
                <a:ea typeface="Calibri"/>
                <a:cs typeface="Calibri"/>
                <a:sym typeface="Calibri"/>
              </a:defRPr>
            </a:lvl4pPr>
            <a:lvl5pPr indent="0" lvl="4" marL="0" marR="0" rtl="0" algn="r">
              <a:spcBef>
                <a:spcPts val="0"/>
              </a:spcBef>
              <a:buNone/>
              <a:defRPr sz="900">
                <a:solidFill>
                  <a:srgbClr val="888888"/>
                </a:solidFill>
                <a:latin typeface="Calibri"/>
                <a:ea typeface="Calibri"/>
                <a:cs typeface="Calibri"/>
                <a:sym typeface="Calibri"/>
              </a:defRPr>
            </a:lvl5pPr>
            <a:lvl6pPr indent="0" lvl="5" marL="0" marR="0" rtl="0" algn="r">
              <a:spcBef>
                <a:spcPts val="0"/>
              </a:spcBef>
              <a:buNone/>
              <a:defRPr sz="900">
                <a:solidFill>
                  <a:srgbClr val="888888"/>
                </a:solidFill>
                <a:latin typeface="Calibri"/>
                <a:ea typeface="Calibri"/>
                <a:cs typeface="Calibri"/>
                <a:sym typeface="Calibri"/>
              </a:defRPr>
            </a:lvl6pPr>
            <a:lvl7pPr indent="0" lvl="6" marL="0" marR="0" rtl="0" algn="r">
              <a:spcBef>
                <a:spcPts val="0"/>
              </a:spcBef>
              <a:buNone/>
              <a:defRPr sz="900">
                <a:solidFill>
                  <a:srgbClr val="888888"/>
                </a:solidFill>
                <a:latin typeface="Calibri"/>
                <a:ea typeface="Calibri"/>
                <a:cs typeface="Calibri"/>
                <a:sym typeface="Calibri"/>
              </a:defRPr>
            </a:lvl7pPr>
            <a:lvl8pPr indent="0" lvl="7" marL="0" marR="0" rtl="0" algn="r">
              <a:spcBef>
                <a:spcPts val="0"/>
              </a:spcBef>
              <a:buNone/>
              <a:defRPr sz="900">
                <a:solidFill>
                  <a:srgbClr val="888888"/>
                </a:solidFill>
                <a:latin typeface="Calibri"/>
                <a:ea typeface="Calibri"/>
                <a:cs typeface="Calibri"/>
                <a:sym typeface="Calibri"/>
              </a:defRPr>
            </a:lvl8pPr>
            <a:lvl9pPr indent="0" lvl="8" marL="0" marR="0" rtl="0" algn="r">
              <a:spcBef>
                <a:spcPts val="0"/>
              </a:spcBef>
              <a:buNone/>
              <a:defRPr sz="9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225" name="Shape 225"/>
        <p:cNvGrpSpPr/>
        <p:nvPr/>
      </p:nvGrpSpPr>
      <p:grpSpPr>
        <a:xfrm>
          <a:off x="0" y="0"/>
          <a:ext cx="0" cy="0"/>
          <a:chOff x="0" y="0"/>
          <a:chExt cx="0" cy="0"/>
        </a:xfrm>
      </p:grpSpPr>
      <p:sp>
        <p:nvSpPr>
          <p:cNvPr id="226" name="Google Shape;226;p41"/>
          <p:cNvSpPr txBox="1"/>
          <p:nvPr>
            <p:ph type="title"/>
          </p:nvPr>
        </p:nvSpPr>
        <p:spPr>
          <a:xfrm rot="5400000">
            <a:off x="5350050" y="1467544"/>
            <a:ext cx="4359000" cy="19716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227" name="Google Shape;227;p41"/>
          <p:cNvSpPr txBox="1"/>
          <p:nvPr>
            <p:ph idx="1" type="body"/>
          </p:nvPr>
        </p:nvSpPr>
        <p:spPr>
          <a:xfrm rot="5400000">
            <a:off x="1349475" y="-447056"/>
            <a:ext cx="4359000" cy="58008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228" name="Google Shape;228;p4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sz="900">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229" name="Google Shape;229;p4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sz="900">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230" name="Google Shape;230;p4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sz="900">
                <a:solidFill>
                  <a:srgbClr val="888888"/>
                </a:solidFill>
                <a:latin typeface="Calibri"/>
                <a:ea typeface="Calibri"/>
                <a:cs typeface="Calibri"/>
                <a:sym typeface="Calibri"/>
              </a:defRPr>
            </a:lvl1pPr>
            <a:lvl2pPr indent="0" lvl="1" marL="0" marR="0" rtl="0" algn="r">
              <a:spcBef>
                <a:spcPts val="0"/>
              </a:spcBef>
              <a:buNone/>
              <a:defRPr sz="900">
                <a:solidFill>
                  <a:srgbClr val="888888"/>
                </a:solidFill>
                <a:latin typeface="Calibri"/>
                <a:ea typeface="Calibri"/>
                <a:cs typeface="Calibri"/>
                <a:sym typeface="Calibri"/>
              </a:defRPr>
            </a:lvl2pPr>
            <a:lvl3pPr indent="0" lvl="2" marL="0" marR="0" rtl="0" algn="r">
              <a:spcBef>
                <a:spcPts val="0"/>
              </a:spcBef>
              <a:buNone/>
              <a:defRPr sz="900">
                <a:solidFill>
                  <a:srgbClr val="888888"/>
                </a:solidFill>
                <a:latin typeface="Calibri"/>
                <a:ea typeface="Calibri"/>
                <a:cs typeface="Calibri"/>
                <a:sym typeface="Calibri"/>
              </a:defRPr>
            </a:lvl3pPr>
            <a:lvl4pPr indent="0" lvl="3" marL="0" marR="0" rtl="0" algn="r">
              <a:spcBef>
                <a:spcPts val="0"/>
              </a:spcBef>
              <a:buNone/>
              <a:defRPr sz="900">
                <a:solidFill>
                  <a:srgbClr val="888888"/>
                </a:solidFill>
                <a:latin typeface="Calibri"/>
                <a:ea typeface="Calibri"/>
                <a:cs typeface="Calibri"/>
                <a:sym typeface="Calibri"/>
              </a:defRPr>
            </a:lvl4pPr>
            <a:lvl5pPr indent="0" lvl="4" marL="0" marR="0" rtl="0" algn="r">
              <a:spcBef>
                <a:spcPts val="0"/>
              </a:spcBef>
              <a:buNone/>
              <a:defRPr sz="900">
                <a:solidFill>
                  <a:srgbClr val="888888"/>
                </a:solidFill>
                <a:latin typeface="Calibri"/>
                <a:ea typeface="Calibri"/>
                <a:cs typeface="Calibri"/>
                <a:sym typeface="Calibri"/>
              </a:defRPr>
            </a:lvl5pPr>
            <a:lvl6pPr indent="0" lvl="5" marL="0" marR="0" rtl="0" algn="r">
              <a:spcBef>
                <a:spcPts val="0"/>
              </a:spcBef>
              <a:buNone/>
              <a:defRPr sz="900">
                <a:solidFill>
                  <a:srgbClr val="888888"/>
                </a:solidFill>
                <a:latin typeface="Calibri"/>
                <a:ea typeface="Calibri"/>
                <a:cs typeface="Calibri"/>
                <a:sym typeface="Calibri"/>
              </a:defRPr>
            </a:lvl6pPr>
            <a:lvl7pPr indent="0" lvl="6" marL="0" marR="0" rtl="0" algn="r">
              <a:spcBef>
                <a:spcPts val="0"/>
              </a:spcBef>
              <a:buNone/>
              <a:defRPr sz="900">
                <a:solidFill>
                  <a:srgbClr val="888888"/>
                </a:solidFill>
                <a:latin typeface="Calibri"/>
                <a:ea typeface="Calibri"/>
                <a:cs typeface="Calibri"/>
                <a:sym typeface="Calibri"/>
              </a:defRPr>
            </a:lvl7pPr>
            <a:lvl8pPr indent="0" lvl="7" marL="0" marR="0" rtl="0" algn="r">
              <a:spcBef>
                <a:spcPts val="0"/>
              </a:spcBef>
              <a:buNone/>
              <a:defRPr sz="900">
                <a:solidFill>
                  <a:srgbClr val="888888"/>
                </a:solidFill>
                <a:latin typeface="Calibri"/>
                <a:ea typeface="Calibri"/>
                <a:cs typeface="Calibri"/>
                <a:sym typeface="Calibri"/>
              </a:defRPr>
            </a:lvl8pPr>
            <a:lvl9pPr indent="0" lvl="8" marL="0" marR="0" rtl="0" algn="r">
              <a:spcBef>
                <a:spcPts val="0"/>
              </a:spcBef>
              <a:buNone/>
              <a:defRPr sz="9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slideLayout" Target="../slideLayouts/slideLayout23.xml"/><Relationship Id="rId12" Type="http://schemas.openxmlformats.org/officeDocument/2006/relationships/slideLayout" Target="../slideLayouts/slideLayout22.xml"/><Relationship Id="rId1" Type="http://schemas.openxmlformats.org/officeDocument/2006/relationships/image" Target="../media/image1.jp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5" Type="http://schemas.openxmlformats.org/officeDocument/2006/relationships/slideLayout" Target="../slideLayouts/slideLayout25.xml"/><Relationship Id="rId14" Type="http://schemas.openxmlformats.org/officeDocument/2006/relationships/slideLayout" Target="../slideLayouts/slideLayout24.xml"/><Relationship Id="rId17" Type="http://schemas.openxmlformats.org/officeDocument/2006/relationships/slideLayout" Target="../slideLayouts/slideLayout27.xml"/><Relationship Id="rId16" Type="http://schemas.openxmlformats.org/officeDocument/2006/relationships/slideLayout" Target="../slideLayouts/slideLayout26.xml"/><Relationship Id="rId5" Type="http://schemas.openxmlformats.org/officeDocument/2006/relationships/slideLayout" Target="../slideLayouts/slideLayout15.xml"/><Relationship Id="rId6" Type="http://schemas.openxmlformats.org/officeDocument/2006/relationships/slideLayout" Target="../slideLayouts/slideLayout16.xml"/><Relationship Id="rId18" Type="http://schemas.openxmlformats.org/officeDocument/2006/relationships/theme" Target="../theme/theme3.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8.xml"/><Relationship Id="rId10" Type="http://schemas.openxmlformats.org/officeDocument/2006/relationships/slideLayout" Target="../slideLayouts/slideLayout37.xml"/><Relationship Id="rId12" Type="http://schemas.openxmlformats.org/officeDocument/2006/relationships/theme" Target="../theme/theme2.xml"/><Relationship Id="rId1" Type="http://schemas.openxmlformats.org/officeDocument/2006/relationships/slideLayout" Target="../slideLayouts/slideLayout28.xml"/><Relationship Id="rId2" Type="http://schemas.openxmlformats.org/officeDocument/2006/relationships/slideLayout" Target="../slideLayouts/slideLayout29.xml"/><Relationship Id="rId3" Type="http://schemas.openxmlformats.org/officeDocument/2006/relationships/slideLayout" Target="../slideLayouts/slideLayout30.xml"/><Relationship Id="rId4" Type="http://schemas.openxmlformats.org/officeDocument/2006/relationships/slideLayout" Target="../slideLayouts/slideLayout31.xml"/><Relationship Id="rId9" Type="http://schemas.openxmlformats.org/officeDocument/2006/relationships/slideLayout" Target="../slideLayouts/slideLayout36.xml"/><Relationship Id="rId5" Type="http://schemas.openxmlformats.org/officeDocument/2006/relationships/slideLayout" Target="../slideLayouts/slideLayout32.xml"/><Relationship Id="rId6" Type="http://schemas.openxmlformats.org/officeDocument/2006/relationships/slideLayout" Target="../slideLayouts/slideLayout33.xml"/><Relationship Id="rId7" Type="http://schemas.openxmlformats.org/officeDocument/2006/relationships/slideLayout" Target="../slideLayouts/slideLayout34.xml"/><Relationship Id="rId8"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2" name="Google Shape;52;p13"/>
          <p:cNvSpPr txBox="1"/>
          <p:nvPr>
            <p:ph idx="1" type="body"/>
          </p:nvPr>
        </p:nvSpPr>
        <p:spPr>
          <a:xfrm>
            <a:off x="457200" y="1200150"/>
            <a:ext cx="8229600" cy="3394472"/>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3" name="Google Shape;53;p13"/>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4" name="Google Shape;54;p13"/>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5" name="Google Shape;55;p13"/>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Arial"/>
                <a:ea typeface="Arial"/>
                <a:cs typeface="Arial"/>
                <a:sym typeface="Arial"/>
              </a:defRPr>
            </a:lvl1pPr>
            <a:lvl2pPr indent="0" lvl="1" marL="0" marR="0" rtl="0" algn="r">
              <a:spcBef>
                <a:spcPts val="0"/>
              </a:spcBef>
              <a:buNone/>
              <a:defRPr b="0" i="0" sz="1200" u="none" cap="none" strike="noStrike">
                <a:solidFill>
                  <a:srgbClr val="888888"/>
                </a:solidFill>
                <a:latin typeface="Arial"/>
                <a:ea typeface="Arial"/>
                <a:cs typeface="Arial"/>
                <a:sym typeface="Arial"/>
              </a:defRPr>
            </a:lvl2pPr>
            <a:lvl3pPr indent="0" lvl="2" marL="0" marR="0" rtl="0" algn="r">
              <a:spcBef>
                <a:spcPts val="0"/>
              </a:spcBef>
              <a:buNone/>
              <a:defRPr b="0" i="0" sz="1200" u="none" cap="none" strike="noStrike">
                <a:solidFill>
                  <a:srgbClr val="888888"/>
                </a:solidFill>
                <a:latin typeface="Arial"/>
                <a:ea typeface="Arial"/>
                <a:cs typeface="Arial"/>
                <a:sym typeface="Arial"/>
              </a:defRPr>
            </a:lvl3pPr>
            <a:lvl4pPr indent="0" lvl="3" marL="0" marR="0" rtl="0" algn="r">
              <a:spcBef>
                <a:spcPts val="0"/>
              </a:spcBef>
              <a:buNone/>
              <a:defRPr b="0" i="0" sz="1200" u="none" cap="none" strike="noStrike">
                <a:solidFill>
                  <a:srgbClr val="888888"/>
                </a:solidFill>
                <a:latin typeface="Arial"/>
                <a:ea typeface="Arial"/>
                <a:cs typeface="Arial"/>
                <a:sym typeface="Arial"/>
              </a:defRPr>
            </a:lvl4pPr>
            <a:lvl5pPr indent="0" lvl="4" marL="0" marR="0" rtl="0" algn="r">
              <a:spcBef>
                <a:spcPts val="0"/>
              </a:spcBef>
              <a:buNone/>
              <a:defRPr b="0" i="0" sz="1200" u="none" cap="none" strike="noStrike">
                <a:solidFill>
                  <a:srgbClr val="888888"/>
                </a:solidFill>
                <a:latin typeface="Arial"/>
                <a:ea typeface="Arial"/>
                <a:cs typeface="Arial"/>
                <a:sym typeface="Arial"/>
              </a:defRPr>
            </a:lvl5pPr>
            <a:lvl6pPr indent="0" lvl="5" marL="0" marR="0" rtl="0" algn="r">
              <a:spcBef>
                <a:spcPts val="0"/>
              </a:spcBef>
              <a:buNone/>
              <a:defRPr b="0" i="0" sz="1200" u="none" cap="none" strike="noStrike">
                <a:solidFill>
                  <a:srgbClr val="888888"/>
                </a:solidFill>
                <a:latin typeface="Arial"/>
                <a:ea typeface="Arial"/>
                <a:cs typeface="Arial"/>
                <a:sym typeface="Arial"/>
              </a:defRPr>
            </a:lvl6pPr>
            <a:lvl7pPr indent="0" lvl="6" marL="0" marR="0" rtl="0" algn="r">
              <a:spcBef>
                <a:spcPts val="0"/>
              </a:spcBef>
              <a:buNone/>
              <a:defRPr b="0" i="0" sz="1200" u="none" cap="none" strike="noStrike">
                <a:solidFill>
                  <a:srgbClr val="888888"/>
                </a:solidFill>
                <a:latin typeface="Arial"/>
                <a:ea typeface="Arial"/>
                <a:cs typeface="Arial"/>
                <a:sym typeface="Arial"/>
              </a:defRPr>
            </a:lvl7pPr>
            <a:lvl8pPr indent="0" lvl="7" marL="0" marR="0" rtl="0" algn="r">
              <a:spcBef>
                <a:spcPts val="0"/>
              </a:spcBef>
              <a:buNone/>
              <a:defRPr b="0" i="0" sz="1200" u="none" cap="none" strike="noStrike">
                <a:solidFill>
                  <a:srgbClr val="888888"/>
                </a:solidFill>
                <a:latin typeface="Arial"/>
                <a:ea typeface="Arial"/>
                <a:cs typeface="Arial"/>
                <a:sym typeface="Arial"/>
              </a:defRPr>
            </a:lvl8pPr>
            <a:lvl9pPr indent="0" lvl="8" marL="0" marR="0" rtl="0" algn="r">
              <a:spcBef>
                <a:spcPts val="0"/>
              </a:spcBef>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56" name="Google Shape;56;p13"/>
          <p:cNvSpPr/>
          <p:nvPr/>
        </p:nvSpPr>
        <p:spPr>
          <a:xfrm>
            <a:off x="-76200" y="11197"/>
            <a:ext cx="9143999" cy="5143498"/>
          </a:xfrm>
          <a:prstGeom prst="rect">
            <a:avLst/>
          </a:prstGeom>
          <a:blipFill rotWithShape="1">
            <a:blip r:embed="rId1">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56" name="Shape 156"/>
        <p:cNvGrpSpPr/>
        <p:nvPr/>
      </p:nvGrpSpPr>
      <p:grpSpPr>
        <a:xfrm>
          <a:off x="0" y="0"/>
          <a:ext cx="0" cy="0"/>
          <a:chOff x="0" y="0"/>
          <a:chExt cx="0" cy="0"/>
        </a:xfrm>
      </p:grpSpPr>
      <p:sp>
        <p:nvSpPr>
          <p:cNvPr id="157" name="Google Shape;157;p30"/>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158" name="Google Shape;158;p30"/>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59" name="Google Shape;159;p3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60" name="Google Shape;160;p3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61" name="Google Shape;161;p3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mc:AlternateContent>
    <mc:Choice Requires="p14">
      <p:transition spd="slow" p14:dur="1000">
        <p14:flip dir="l"/>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4.png"/><Relationship Id="rId5" Type="http://schemas.openxmlformats.org/officeDocument/2006/relationships/image" Target="../media/image3.png"/><Relationship Id="rId6" Type="http://schemas.openxmlformats.org/officeDocument/2006/relationships/image" Target="../media/image6.png"/><Relationship Id="rId7" Type="http://schemas.openxmlformats.org/officeDocument/2006/relationships/image" Target="../media/image9.png"/><Relationship Id="rId8"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0.xml"/><Relationship Id="rId3"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1.xml"/><Relationship Id="rId3" Type="http://schemas.openxmlformats.org/officeDocument/2006/relationships/hyperlink" Target="https://usskiandsnowboard.org/sport-programs/skillsquest"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2.xml"/><Relationship Id="rId3" Type="http://schemas.openxmlformats.org/officeDocument/2006/relationships/image" Target="../media/image2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3.xml"/><Relationship Id="rId3" Type="http://schemas.openxmlformats.org/officeDocument/2006/relationships/image" Target="../media/image2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4.xml"/><Relationship Id="rId3" Type="http://schemas.openxmlformats.org/officeDocument/2006/relationships/image" Target="../media/image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5.xml"/><Relationship Id="rId3" Type="http://schemas.openxmlformats.org/officeDocument/2006/relationships/image" Target="../media/image1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1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8.xml"/><Relationship Id="rId3" Type="http://schemas.openxmlformats.org/officeDocument/2006/relationships/image" Target="../media/image1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9.xml"/><Relationship Id="rId3" Type="http://schemas.openxmlformats.org/officeDocument/2006/relationships/image" Target="../media/image1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0.jpg"/><Relationship Id="rId4" Type="http://schemas.openxmlformats.org/officeDocument/2006/relationships/hyperlink" Target="https://teamsummit.org/leadership-1/board-and-staff" TargetMode="External"/><Relationship Id="rId5" Type="http://schemas.openxmlformats.org/officeDocument/2006/relationships/image" Target="../media/image2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1.xml"/><Relationship Id="rId3" Type="http://schemas.openxmlformats.org/officeDocument/2006/relationships/image" Target="../media/image25.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3.xml"/><Relationship Id="rId3" Type="http://schemas.openxmlformats.org/officeDocument/2006/relationships/hyperlink" Target="https://teamsummit.org/application/files/8715/3973/2057/GEARANDFOOD.pdf"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5.xml"/><Relationship Id="rId3" Type="http://schemas.openxmlformats.org/officeDocument/2006/relationships/hyperlink" Target="https://teamsummit.org/members/logistics"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6.xml"/><Relationship Id="rId3" Type="http://schemas.openxmlformats.org/officeDocument/2006/relationships/image" Target="../media/image26.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7.xml"/><Relationship Id="rId3" Type="http://schemas.openxmlformats.org/officeDocument/2006/relationships/image" Target="../media/image18.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0.xml"/><Relationship Id="rId3" Type="http://schemas.openxmlformats.org/officeDocument/2006/relationships/hyperlink" Target="https://teamsummit.org/join-team-summit/programs/intro-team-summit"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1.xml"/><Relationship Id="rId3" Type="http://schemas.openxmlformats.org/officeDocument/2006/relationships/image" Target="../media/image2.jpg"/><Relationship Id="rId4" Type="http://schemas.openxmlformats.org/officeDocument/2006/relationships/hyperlink" Target="https://teamsummit.org/"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4.xml"/><Relationship Id="rId3" Type="http://schemas.openxmlformats.org/officeDocument/2006/relationships/image" Target="../media/image10.jpg"/><Relationship Id="rId4" Type="http://schemas.openxmlformats.org/officeDocument/2006/relationships/image" Target="../media/image19.jpg"/><Relationship Id="rId5" Type="http://schemas.openxmlformats.org/officeDocument/2006/relationships/image" Target="../media/image14.jpg"/><Relationship Id="rId6" Type="http://schemas.openxmlformats.org/officeDocument/2006/relationships/image" Target="../media/image27.jpg"/><Relationship Id="rId7" Type="http://schemas.openxmlformats.org/officeDocument/2006/relationships/image" Target="../media/image1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5.xml"/><Relationship Id="rId3" Type="http://schemas.openxmlformats.org/officeDocument/2006/relationships/image" Target="../media/image2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9.xml"/><Relationship Id="rId3" Type="http://schemas.openxmlformats.org/officeDocument/2006/relationships/hyperlink" Target="https://usskiandsnowboard.org/sites/default/files/files-resources/files/2017-11/Alpine%20Training%20Systems%2011-16-17.pdf"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4" name="Shape 234"/>
        <p:cNvGrpSpPr/>
        <p:nvPr/>
      </p:nvGrpSpPr>
      <p:grpSpPr>
        <a:xfrm>
          <a:off x="0" y="0"/>
          <a:ext cx="0" cy="0"/>
          <a:chOff x="0" y="0"/>
          <a:chExt cx="0" cy="0"/>
        </a:xfrm>
      </p:grpSpPr>
      <p:sp>
        <p:nvSpPr>
          <p:cNvPr id="235" name="Google Shape;235;p42"/>
          <p:cNvSpPr txBox="1"/>
          <p:nvPr>
            <p:ph type="ctrTitle"/>
          </p:nvPr>
        </p:nvSpPr>
        <p:spPr>
          <a:xfrm>
            <a:off x="1507862" y="1403925"/>
            <a:ext cx="6287400" cy="8964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chemeClr val="dk1"/>
              </a:buClr>
              <a:buSzPts val="1100"/>
              <a:buFont typeface="Calibri"/>
              <a:buNone/>
            </a:pPr>
            <a:r>
              <a:rPr b="1" i="0" lang="en" sz="4400" u="none" cap="none" strike="noStrike">
                <a:solidFill>
                  <a:schemeClr val="dk1"/>
                </a:solidFill>
              </a:rPr>
              <a:t>Team Summit Colorado</a:t>
            </a:r>
            <a:endParaRPr b="1" sz="4000"/>
          </a:p>
        </p:txBody>
      </p:sp>
      <p:sp>
        <p:nvSpPr>
          <p:cNvPr id="236" name="Google Shape;236;p42"/>
          <p:cNvSpPr txBox="1"/>
          <p:nvPr/>
        </p:nvSpPr>
        <p:spPr>
          <a:xfrm>
            <a:off x="422787" y="2628900"/>
            <a:ext cx="8457559" cy="999203"/>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chemeClr val="dk1"/>
              </a:buClr>
              <a:buSzPts val="800"/>
              <a:buFont typeface="Arial"/>
              <a:buNone/>
            </a:pPr>
            <a:r>
              <a:rPr lang="en" sz="3200">
                <a:solidFill>
                  <a:schemeClr val="dk1"/>
                </a:solidFill>
              </a:rPr>
              <a:t>An </a:t>
            </a:r>
            <a:r>
              <a:rPr b="0" lang="en" sz="3200" cap="none" strike="noStrike">
                <a:solidFill>
                  <a:schemeClr val="dk1"/>
                </a:solidFill>
                <a:latin typeface="Arial"/>
                <a:ea typeface="Arial"/>
                <a:cs typeface="Arial"/>
                <a:sym typeface="Arial"/>
              </a:rPr>
              <a:t>Intro to </a:t>
            </a:r>
            <a:r>
              <a:rPr lang="en" sz="3200">
                <a:solidFill>
                  <a:schemeClr val="dk1"/>
                </a:solidFill>
              </a:rPr>
              <a:t>Team Summit</a:t>
            </a:r>
            <a:endParaRPr/>
          </a:p>
          <a:p>
            <a:pPr indent="0" lvl="0" marL="12700" marR="0" rtl="0" algn="ctr">
              <a:lnSpc>
                <a:spcPct val="100000"/>
              </a:lnSpc>
              <a:spcBef>
                <a:spcPts val="0"/>
              </a:spcBef>
              <a:spcAft>
                <a:spcPts val="0"/>
              </a:spcAft>
              <a:buClr>
                <a:schemeClr val="dk1"/>
              </a:buClr>
              <a:buSzPts val="800"/>
              <a:buFont typeface="Arial"/>
              <a:buNone/>
            </a:pPr>
            <a:r>
              <a:rPr b="1" lang="en" sz="1800">
                <a:solidFill>
                  <a:schemeClr val="dk1"/>
                </a:solidFill>
              </a:rPr>
              <a:t>Whole Athlete,  Whole Team, Whole Community</a:t>
            </a:r>
            <a:r>
              <a:rPr b="0" i="0" lang="en" sz="3200" u="none" cap="none" strike="noStrike">
                <a:solidFill>
                  <a:schemeClr val="dk1"/>
                </a:solidFill>
                <a:latin typeface="Arial"/>
                <a:ea typeface="Arial"/>
                <a:cs typeface="Arial"/>
                <a:sym typeface="Arial"/>
              </a:rPr>
              <a:t> </a:t>
            </a:r>
            <a:endParaRPr b="0" i="0" sz="3200" u="none" cap="none" strike="noStrike">
              <a:solidFill>
                <a:schemeClr val="dk1"/>
              </a:solidFill>
              <a:latin typeface="Arial"/>
              <a:ea typeface="Arial"/>
              <a:cs typeface="Arial"/>
              <a:sym typeface="Arial"/>
            </a:endParaRPr>
          </a:p>
        </p:txBody>
      </p:sp>
      <p:sp>
        <p:nvSpPr>
          <p:cNvPr id="237" name="Google Shape;237;p42"/>
          <p:cNvSpPr/>
          <p:nvPr/>
        </p:nvSpPr>
        <p:spPr>
          <a:xfrm>
            <a:off x="7586471" y="4007358"/>
            <a:ext cx="1293875" cy="854963"/>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8" name="Google Shape;238;p42"/>
          <p:cNvSpPr/>
          <p:nvPr/>
        </p:nvSpPr>
        <p:spPr>
          <a:xfrm>
            <a:off x="108204" y="4007358"/>
            <a:ext cx="1295399" cy="854963"/>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39" name="Google Shape;239;p42"/>
          <p:cNvSpPr/>
          <p:nvPr/>
        </p:nvSpPr>
        <p:spPr>
          <a:xfrm>
            <a:off x="4594860" y="4007358"/>
            <a:ext cx="1295399" cy="854963"/>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0" name="Google Shape;240;p42"/>
          <p:cNvSpPr/>
          <p:nvPr/>
        </p:nvSpPr>
        <p:spPr>
          <a:xfrm>
            <a:off x="1604771" y="4007358"/>
            <a:ext cx="1293875" cy="854963"/>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1" name="Google Shape;241;p42"/>
          <p:cNvSpPr/>
          <p:nvPr/>
        </p:nvSpPr>
        <p:spPr>
          <a:xfrm>
            <a:off x="6091428" y="4007358"/>
            <a:ext cx="1293875" cy="854963"/>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242" name="Google Shape;242;p42"/>
          <p:cNvSpPr/>
          <p:nvPr/>
        </p:nvSpPr>
        <p:spPr>
          <a:xfrm>
            <a:off x="3099816" y="4007358"/>
            <a:ext cx="1295399" cy="854963"/>
          </a:xfrm>
          <a:prstGeom prst="rect">
            <a:avLst/>
          </a:prstGeom>
          <a:blipFill rotWithShape="1">
            <a:blip r:embed="rId8">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3" name="Shape 303"/>
        <p:cNvGrpSpPr/>
        <p:nvPr/>
      </p:nvGrpSpPr>
      <p:grpSpPr>
        <a:xfrm>
          <a:off x="0" y="0"/>
          <a:ext cx="0" cy="0"/>
          <a:chOff x="0" y="0"/>
          <a:chExt cx="0" cy="0"/>
        </a:xfrm>
      </p:grpSpPr>
      <p:sp>
        <p:nvSpPr>
          <p:cNvPr id="304" name="Google Shape;304;p51"/>
          <p:cNvSpPr txBox="1"/>
          <p:nvPr/>
        </p:nvSpPr>
        <p:spPr>
          <a:xfrm>
            <a:off x="501925" y="1164125"/>
            <a:ext cx="7548000" cy="3366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t/>
            </a:r>
            <a:endParaRPr sz="1800">
              <a:solidFill>
                <a:srgbClr val="595959"/>
              </a:solidFill>
            </a:endParaRPr>
          </a:p>
        </p:txBody>
      </p:sp>
      <p:pic>
        <p:nvPicPr>
          <p:cNvPr id="305" name="Google Shape;305;p51"/>
          <p:cNvPicPr preferRelativeResize="0"/>
          <p:nvPr/>
        </p:nvPicPr>
        <p:blipFill rotWithShape="1">
          <a:blip r:embed="rId3">
            <a:alphaModFix/>
          </a:blip>
          <a:srcRect b="0" l="2152" r="0" t="0"/>
          <a:stretch/>
        </p:blipFill>
        <p:spPr>
          <a:xfrm>
            <a:off x="943575" y="1339125"/>
            <a:ext cx="6573875" cy="33273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9" name="Shape 309"/>
        <p:cNvGrpSpPr/>
        <p:nvPr/>
      </p:nvGrpSpPr>
      <p:grpSpPr>
        <a:xfrm>
          <a:off x="0" y="0"/>
          <a:ext cx="0" cy="0"/>
          <a:chOff x="0" y="0"/>
          <a:chExt cx="0" cy="0"/>
        </a:xfrm>
      </p:grpSpPr>
      <p:sp>
        <p:nvSpPr>
          <p:cNvPr id="310" name="Google Shape;310;p52"/>
          <p:cNvSpPr txBox="1"/>
          <p:nvPr/>
        </p:nvSpPr>
        <p:spPr>
          <a:xfrm>
            <a:off x="926350" y="981975"/>
            <a:ext cx="6739500" cy="1224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000" u="sng">
                <a:solidFill>
                  <a:schemeClr val="hlink"/>
                </a:solidFill>
                <a:hlinkClick r:id="rId3"/>
              </a:rPr>
              <a:t>SkillsQuest</a:t>
            </a:r>
            <a:endParaRPr sz="3000"/>
          </a:p>
        </p:txBody>
      </p:sp>
      <p:sp>
        <p:nvSpPr>
          <p:cNvPr id="311" name="Google Shape;311;p52"/>
          <p:cNvSpPr txBox="1"/>
          <p:nvPr/>
        </p:nvSpPr>
        <p:spPr>
          <a:xfrm>
            <a:off x="838625" y="1761150"/>
            <a:ext cx="7938900" cy="220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highlight>
                  <a:srgbClr val="FFFFFF"/>
                </a:highlight>
                <a:latin typeface="Calibri"/>
                <a:ea typeface="Calibri"/>
                <a:cs typeface="Calibri"/>
                <a:sym typeface="Calibri"/>
              </a:rPr>
              <a:t>SkillsQuest is a cornerstone program of the U.S. Ski &amp; Snowboard Training Systems and </a:t>
            </a:r>
            <a:r>
              <a:rPr b="1" lang="en" sz="1800">
                <a:highlight>
                  <a:srgbClr val="FFFFFF"/>
                </a:highlight>
                <a:latin typeface="Calibri"/>
                <a:ea typeface="Calibri"/>
                <a:cs typeface="Calibri"/>
                <a:sym typeface="Calibri"/>
              </a:rPr>
              <a:t>designed to motivate and reward athletes in working toward and improving abilities in the key areas of emphasis</a:t>
            </a:r>
            <a:r>
              <a:rPr lang="en" sz="1800">
                <a:highlight>
                  <a:srgbClr val="FFFFFF"/>
                </a:highlight>
                <a:latin typeface="Calibri"/>
                <a:ea typeface="Calibri"/>
                <a:cs typeface="Calibri"/>
                <a:sym typeface="Calibri"/>
              </a:rPr>
              <a:t>. As its name implies, it represents a </a:t>
            </a:r>
            <a:r>
              <a:rPr b="1" i="1" lang="en" sz="1800">
                <a:highlight>
                  <a:srgbClr val="FFFFFF"/>
                </a:highlight>
                <a:latin typeface="Calibri"/>
                <a:ea typeface="Calibri"/>
                <a:cs typeface="Calibri"/>
                <a:sym typeface="Calibri"/>
              </a:rPr>
              <a:t>quest</a:t>
            </a:r>
            <a:r>
              <a:rPr lang="en" sz="1800">
                <a:highlight>
                  <a:srgbClr val="FFFFFF"/>
                </a:highlight>
                <a:latin typeface="Calibri"/>
                <a:ea typeface="Calibri"/>
                <a:cs typeface="Calibri"/>
                <a:sym typeface="Calibri"/>
              </a:rPr>
              <a:t>, or journey, toward success in competitive skiing and snowboarding, by focusing on </a:t>
            </a:r>
            <a:r>
              <a:rPr b="1" i="1" lang="en" sz="1800">
                <a:highlight>
                  <a:srgbClr val="FFFFFF"/>
                </a:highlight>
                <a:latin typeface="Calibri"/>
                <a:ea typeface="Calibri"/>
                <a:cs typeface="Calibri"/>
                <a:sym typeface="Calibri"/>
              </a:rPr>
              <a:t>skills</a:t>
            </a:r>
            <a:r>
              <a:rPr lang="en" sz="1800">
                <a:highlight>
                  <a:srgbClr val="FFFFFF"/>
                </a:highlight>
                <a:latin typeface="Calibri"/>
                <a:ea typeface="Calibri"/>
                <a:cs typeface="Calibri"/>
                <a:sym typeface="Calibri"/>
              </a:rPr>
              <a:t>, the critical components that make up a high-performing athlete. It includes activities and competencies for skiing skills, technique, and tactics, conditioning, equipment preparation, performance psychology and athlete management.</a:t>
            </a:r>
            <a:endParaRPr sz="1800">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5" name="Shape 315"/>
        <p:cNvGrpSpPr/>
        <p:nvPr/>
      </p:nvGrpSpPr>
      <p:grpSpPr>
        <a:xfrm>
          <a:off x="0" y="0"/>
          <a:ext cx="0" cy="0"/>
          <a:chOff x="0" y="0"/>
          <a:chExt cx="0" cy="0"/>
        </a:xfrm>
      </p:grpSpPr>
      <p:sp>
        <p:nvSpPr>
          <p:cNvPr id="316" name="Google Shape;316;p53"/>
          <p:cNvSpPr txBox="1"/>
          <p:nvPr>
            <p:ph idx="1" type="body"/>
          </p:nvPr>
        </p:nvSpPr>
        <p:spPr>
          <a:xfrm>
            <a:off x="901776" y="2093556"/>
            <a:ext cx="7340400" cy="195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317" name="Google Shape;317;p53"/>
          <p:cNvPicPr preferRelativeResize="0"/>
          <p:nvPr/>
        </p:nvPicPr>
        <p:blipFill>
          <a:blip r:embed="rId3">
            <a:alphaModFix/>
          </a:blip>
          <a:stretch>
            <a:fillRect/>
          </a:stretch>
        </p:blipFill>
        <p:spPr>
          <a:xfrm>
            <a:off x="0" y="896675"/>
            <a:ext cx="9144003" cy="398070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1" name="Shape 321"/>
        <p:cNvGrpSpPr/>
        <p:nvPr/>
      </p:nvGrpSpPr>
      <p:grpSpPr>
        <a:xfrm>
          <a:off x="0" y="0"/>
          <a:ext cx="0" cy="0"/>
          <a:chOff x="0" y="0"/>
          <a:chExt cx="0" cy="0"/>
        </a:xfrm>
      </p:grpSpPr>
      <p:pic>
        <p:nvPicPr>
          <p:cNvPr id="322" name="Google Shape;322;p54"/>
          <p:cNvPicPr preferRelativeResize="0"/>
          <p:nvPr/>
        </p:nvPicPr>
        <p:blipFill rotWithShape="1">
          <a:blip r:embed="rId3">
            <a:alphaModFix/>
          </a:blip>
          <a:srcRect b="0" l="13280" r="11474" t="0"/>
          <a:stretch/>
        </p:blipFill>
        <p:spPr>
          <a:xfrm>
            <a:off x="1208050" y="879300"/>
            <a:ext cx="6092175" cy="380814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6" name="Shape 326"/>
        <p:cNvGrpSpPr/>
        <p:nvPr/>
      </p:nvGrpSpPr>
      <p:grpSpPr>
        <a:xfrm>
          <a:off x="0" y="0"/>
          <a:ext cx="0" cy="0"/>
          <a:chOff x="0" y="0"/>
          <a:chExt cx="0" cy="0"/>
        </a:xfrm>
      </p:grpSpPr>
      <p:sp>
        <p:nvSpPr>
          <p:cNvPr id="327" name="Google Shape;327;p55"/>
          <p:cNvSpPr txBox="1"/>
          <p:nvPr/>
        </p:nvSpPr>
        <p:spPr>
          <a:xfrm>
            <a:off x="351000" y="1535575"/>
            <a:ext cx="5664600" cy="144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t>Skiers</a:t>
            </a:r>
            <a:endParaRPr b="1" sz="3000"/>
          </a:p>
          <a:p>
            <a:pPr indent="0" lvl="0" marL="0" rtl="0" algn="l">
              <a:spcBef>
                <a:spcPts val="0"/>
              </a:spcBef>
              <a:spcAft>
                <a:spcPts val="0"/>
              </a:spcAft>
              <a:buClr>
                <a:schemeClr val="dk1"/>
              </a:buClr>
              <a:buSzPts val="1100"/>
              <a:buFont typeface="Arial"/>
              <a:buNone/>
            </a:pPr>
            <a:r>
              <a:rPr lang="en" sz="1800"/>
              <a:t>Properly tuned Skis w/ bindings  (ski length between chin and forehead).  Boots need to properly fit the athlete!  Boots that are too big make it difficult for the athlete to control the ski and make fluid turns. 3-4 Buckle boot is a necessity.</a:t>
            </a:r>
            <a:endParaRPr sz="1800"/>
          </a:p>
          <a:p>
            <a:pPr indent="0" lvl="0" marL="0" rtl="0" algn="l">
              <a:spcBef>
                <a:spcPts val="0"/>
              </a:spcBef>
              <a:spcAft>
                <a:spcPts val="0"/>
              </a:spcAft>
              <a:buClr>
                <a:schemeClr val="dk1"/>
              </a:buClr>
              <a:buSzPts val="1100"/>
              <a:buFont typeface="Arial"/>
              <a:buNone/>
            </a:pPr>
            <a:r>
              <a:t/>
            </a:r>
            <a:endParaRPr sz="1800"/>
          </a:p>
          <a:p>
            <a:pPr indent="0" lvl="0" marL="0" rtl="0" algn="l">
              <a:spcBef>
                <a:spcPts val="0"/>
              </a:spcBef>
              <a:spcAft>
                <a:spcPts val="0"/>
              </a:spcAft>
              <a:buNone/>
            </a:pPr>
            <a:r>
              <a:rPr lang="en" sz="1800"/>
              <a:t>Poles (for skiers) should fit properly.  To ensure a proper size, have your athlete flip the pole upside down and hold the pole below the basket.  Their arms should be at a 90 degree angle.  </a:t>
            </a:r>
            <a:endParaRPr sz="1800"/>
          </a:p>
          <a:p>
            <a:pPr indent="0" lvl="0" marL="0" rtl="0" algn="l">
              <a:spcBef>
                <a:spcPts val="0"/>
              </a:spcBef>
              <a:spcAft>
                <a:spcPts val="0"/>
              </a:spcAft>
              <a:buClr>
                <a:schemeClr val="dk1"/>
              </a:buClr>
              <a:buSzPts val="1100"/>
              <a:buFont typeface="Arial"/>
              <a:buNone/>
            </a:pPr>
            <a:r>
              <a:t/>
            </a:r>
            <a:endParaRPr sz="1800"/>
          </a:p>
          <a:p>
            <a:pPr indent="0" lvl="0" marL="0" rtl="0" algn="l">
              <a:spcBef>
                <a:spcPts val="0"/>
              </a:spcBef>
              <a:spcAft>
                <a:spcPts val="0"/>
              </a:spcAft>
              <a:buNone/>
            </a:pPr>
            <a:r>
              <a:t/>
            </a:r>
            <a:endParaRPr sz="1800"/>
          </a:p>
        </p:txBody>
      </p:sp>
      <p:pic>
        <p:nvPicPr>
          <p:cNvPr id="328" name="Google Shape;328;p55"/>
          <p:cNvPicPr preferRelativeResize="0"/>
          <p:nvPr/>
        </p:nvPicPr>
        <p:blipFill>
          <a:blip r:embed="rId3">
            <a:alphaModFix/>
          </a:blip>
          <a:stretch>
            <a:fillRect/>
          </a:stretch>
        </p:blipFill>
        <p:spPr>
          <a:xfrm>
            <a:off x="6426925" y="2980675"/>
            <a:ext cx="2616176" cy="1743425"/>
          </a:xfrm>
          <a:prstGeom prst="rect">
            <a:avLst/>
          </a:prstGeom>
          <a:noFill/>
          <a:ln>
            <a:noFill/>
          </a:ln>
        </p:spPr>
      </p:pic>
      <p:sp>
        <p:nvSpPr>
          <p:cNvPr id="329" name="Google Shape;329;p55"/>
          <p:cNvSpPr txBox="1"/>
          <p:nvPr/>
        </p:nvSpPr>
        <p:spPr>
          <a:xfrm>
            <a:off x="2974275" y="853375"/>
            <a:ext cx="5870400" cy="68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3600">
                <a:solidFill>
                  <a:schemeClr val="dk1"/>
                </a:solidFill>
              </a:rPr>
              <a:t>Equipment</a:t>
            </a:r>
            <a:endParaRPr b="1" sz="3600">
              <a:solidFill>
                <a:schemeClr val="dk1"/>
              </a:solidFill>
            </a:endParaRPr>
          </a:p>
          <a:p>
            <a:pPr indent="0" lvl="0" marL="0" rtl="0" algn="l">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4" name="Shape 334"/>
        <p:cNvGrpSpPr/>
        <p:nvPr/>
      </p:nvGrpSpPr>
      <p:grpSpPr>
        <a:xfrm>
          <a:off x="0" y="0"/>
          <a:ext cx="0" cy="0"/>
          <a:chOff x="0" y="0"/>
          <a:chExt cx="0" cy="0"/>
        </a:xfrm>
      </p:grpSpPr>
      <p:pic>
        <p:nvPicPr>
          <p:cNvPr id="335" name="Google Shape;335;p56"/>
          <p:cNvPicPr preferRelativeResize="0"/>
          <p:nvPr/>
        </p:nvPicPr>
        <p:blipFill rotWithShape="1">
          <a:blip r:embed="rId3">
            <a:alphaModFix/>
          </a:blip>
          <a:srcRect b="0" l="0" r="0" t="0"/>
          <a:stretch/>
        </p:blipFill>
        <p:spPr>
          <a:xfrm>
            <a:off x="121325" y="798750"/>
            <a:ext cx="9022676" cy="4344750"/>
          </a:xfrm>
          <a:prstGeom prst="rect">
            <a:avLst/>
          </a:prstGeom>
          <a:noFill/>
          <a:ln>
            <a:noFill/>
          </a:ln>
          <a:effectLst>
            <a:outerShdw blurRad="50800" rotWithShape="0" algn="tl" dir="2700000" dist="76200">
              <a:srgbClr val="000000">
                <a:alpha val="40000"/>
              </a:srgbClr>
            </a:outerShdw>
          </a:effectLst>
        </p:spPr>
      </p:pic>
      <p:sp>
        <p:nvSpPr>
          <p:cNvPr id="336" name="Google Shape;336;p56"/>
          <p:cNvSpPr txBox="1"/>
          <p:nvPr>
            <p:ph type="title"/>
          </p:nvPr>
        </p:nvSpPr>
        <p:spPr>
          <a:xfrm>
            <a:off x="7085137" y="1574629"/>
            <a:ext cx="1822500" cy="871500"/>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Clr>
                <a:schemeClr val="lt1"/>
              </a:buClr>
              <a:buSzPts val="450"/>
              <a:buFont typeface="Arial"/>
              <a:buNone/>
            </a:pPr>
            <a:r>
              <a:rPr b="1" i="0" lang="en" sz="1800" u="none" cap="none" strike="noStrike">
                <a:solidFill>
                  <a:schemeClr val="lt1"/>
                </a:solidFill>
                <a:latin typeface="Arial"/>
                <a:ea typeface="Arial"/>
                <a:cs typeface="Arial"/>
                <a:sym typeface="Arial"/>
              </a:rPr>
              <a:t>Managing the Group</a:t>
            </a:r>
            <a:endParaRPr/>
          </a:p>
        </p:txBody>
      </p:sp>
      <p:sp>
        <p:nvSpPr>
          <p:cNvPr id="337" name="Google Shape;337;p56"/>
          <p:cNvSpPr txBox="1"/>
          <p:nvPr>
            <p:ph idx="1" type="body"/>
          </p:nvPr>
        </p:nvSpPr>
        <p:spPr>
          <a:xfrm>
            <a:off x="7044975" y="2262775"/>
            <a:ext cx="2039700" cy="2015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350"/>
              <a:buFont typeface="Arial"/>
              <a:buNone/>
            </a:pPr>
            <a:r>
              <a:t/>
            </a:r>
            <a:endParaRPr b="0" i="0" sz="1400" u="none" cap="none" strike="noStrike">
              <a:solidFill>
                <a:schemeClr val="lt1"/>
              </a:solidFill>
              <a:latin typeface="Arial"/>
              <a:ea typeface="Arial"/>
              <a:cs typeface="Arial"/>
              <a:sym typeface="Arial"/>
            </a:endParaRPr>
          </a:p>
          <a:p>
            <a:pPr indent="-317500" lvl="0" marL="457200" marR="0" rtl="0" algn="l">
              <a:spcBef>
                <a:spcPts val="280"/>
              </a:spcBef>
              <a:spcAft>
                <a:spcPts val="0"/>
              </a:spcAft>
              <a:buClr>
                <a:schemeClr val="lt1"/>
              </a:buClr>
              <a:buSzPts val="1400"/>
              <a:buChar char="•"/>
            </a:pPr>
            <a:r>
              <a:rPr b="1" i="0" lang="en" sz="1400" u="none" cap="none" strike="noStrike">
                <a:solidFill>
                  <a:schemeClr val="lt1"/>
                </a:solidFill>
              </a:rPr>
              <a:t>Age appropriate training</a:t>
            </a:r>
            <a:endParaRPr b="1" i="0" sz="1400" u="none" cap="none" strike="noStrike">
              <a:solidFill>
                <a:schemeClr val="lt1"/>
              </a:solidFill>
            </a:endParaRPr>
          </a:p>
          <a:p>
            <a:pPr indent="-317500" lvl="0" marL="457200" marR="0" rtl="0" algn="l">
              <a:spcBef>
                <a:spcPts val="0"/>
              </a:spcBef>
              <a:spcAft>
                <a:spcPts val="0"/>
              </a:spcAft>
              <a:buClr>
                <a:schemeClr val="lt1"/>
              </a:buClr>
              <a:buSzPts val="1400"/>
              <a:buChar char="•"/>
            </a:pPr>
            <a:r>
              <a:rPr b="1" i="0" lang="en" sz="1400" u="none" cap="none" strike="noStrike">
                <a:solidFill>
                  <a:schemeClr val="lt1"/>
                </a:solidFill>
              </a:rPr>
              <a:t>Answer questions</a:t>
            </a:r>
            <a:endParaRPr b="1" i="0" sz="1400" u="none" cap="none" strike="noStrike">
              <a:solidFill>
                <a:schemeClr val="lt1"/>
              </a:solidFill>
            </a:endParaRPr>
          </a:p>
          <a:p>
            <a:pPr indent="-317500" lvl="0" marL="457200" marR="0" rtl="0" algn="l">
              <a:spcBef>
                <a:spcPts val="0"/>
              </a:spcBef>
              <a:spcAft>
                <a:spcPts val="0"/>
              </a:spcAft>
              <a:buClr>
                <a:schemeClr val="lt1"/>
              </a:buClr>
              <a:buSzPts val="1400"/>
              <a:buChar char="•"/>
            </a:pPr>
            <a:r>
              <a:rPr b="1" i="0" lang="en" sz="1400" u="none" cap="none" strike="noStrike">
                <a:solidFill>
                  <a:schemeClr val="lt1"/>
                </a:solidFill>
              </a:rPr>
              <a:t>Communicate</a:t>
            </a:r>
            <a:endParaRPr b="1" i="0" sz="1400" u="none" cap="none" strike="noStrike">
              <a:solidFill>
                <a:schemeClr val="lt1"/>
              </a:solidFill>
            </a:endParaRPr>
          </a:p>
          <a:p>
            <a:pPr indent="-317500" lvl="0" marL="457200" marR="0" rtl="0" algn="l">
              <a:spcBef>
                <a:spcPts val="0"/>
              </a:spcBef>
              <a:spcAft>
                <a:spcPts val="0"/>
              </a:spcAft>
              <a:buClr>
                <a:schemeClr val="lt1"/>
              </a:buClr>
              <a:buSzPts val="1400"/>
              <a:buChar char="•"/>
            </a:pPr>
            <a:r>
              <a:rPr b="1" i="0" lang="en" sz="1400" u="none" cap="none" strike="noStrike">
                <a:solidFill>
                  <a:schemeClr val="lt1"/>
                </a:solidFill>
              </a:rPr>
              <a:t>Have Fun Be Safe</a:t>
            </a:r>
            <a:endParaRPr b="1"/>
          </a:p>
          <a:p>
            <a:pPr indent="0" lvl="0" marL="457200" marR="0" rtl="0" algn="l">
              <a:spcBef>
                <a:spcPts val="280"/>
              </a:spcBef>
              <a:spcAft>
                <a:spcPts val="0"/>
              </a:spcAft>
              <a:buNone/>
            </a:pPr>
            <a:r>
              <a:t/>
            </a:r>
            <a:endParaRPr b="1" i="0" sz="1400" u="none" cap="none" strike="noStrike">
              <a:solidFill>
                <a:schemeClr val="lt1"/>
              </a:solidFill>
            </a:endParaRPr>
          </a:p>
          <a:p>
            <a:pPr indent="0" lvl="0" marL="0" marR="0" rtl="0" algn="l">
              <a:spcBef>
                <a:spcPts val="280"/>
              </a:spcBef>
              <a:spcAft>
                <a:spcPts val="0"/>
              </a:spcAft>
              <a:buClr>
                <a:schemeClr val="dk1"/>
              </a:buClr>
              <a:buSzPts val="350"/>
              <a:buFont typeface="Arial"/>
              <a:buNone/>
            </a:pPr>
            <a:r>
              <a:t/>
            </a:r>
            <a:endParaRPr b="1" i="0" sz="1400" u="none" cap="none" strike="noStrike">
              <a:solidFill>
                <a:schemeClr val="dk1"/>
              </a:solidFill>
            </a:endParaRPr>
          </a:p>
          <a:p>
            <a:pPr indent="0" lvl="0" marL="0" marR="0" rtl="0" algn="l">
              <a:spcBef>
                <a:spcPts val="280"/>
              </a:spcBef>
              <a:spcAft>
                <a:spcPts val="0"/>
              </a:spcAft>
              <a:buClr>
                <a:schemeClr val="dk1"/>
              </a:buClr>
              <a:buSzPts val="350"/>
              <a:buFont typeface="Arial"/>
              <a:buNone/>
            </a:pPr>
            <a:r>
              <a:t/>
            </a:r>
            <a:endParaRPr b="0" i="0" sz="1400" u="none" cap="none" strike="noStrike">
              <a:solidFill>
                <a:schemeClr val="dk1"/>
              </a:solidFill>
              <a:latin typeface="Arial"/>
              <a:ea typeface="Arial"/>
              <a:cs typeface="Arial"/>
              <a:sym typeface="Arial"/>
            </a:endParaRPr>
          </a:p>
          <a:p>
            <a:pPr indent="0" lvl="0" marL="0" marR="0" rtl="0" algn="l">
              <a:spcBef>
                <a:spcPts val="280"/>
              </a:spcBef>
              <a:spcAft>
                <a:spcPts val="0"/>
              </a:spcAft>
              <a:buClr>
                <a:schemeClr val="dk1"/>
              </a:buClr>
              <a:buSzPts val="350"/>
              <a:buFont typeface="Arial"/>
              <a:buNone/>
            </a:pPr>
            <a:r>
              <a:t/>
            </a:r>
            <a:endParaRPr b="0" i="0" sz="1400" u="none" cap="none" strike="noStrike">
              <a:solidFill>
                <a:schemeClr val="dk1"/>
              </a:solidFill>
              <a:latin typeface="Arial"/>
              <a:ea typeface="Arial"/>
              <a:cs typeface="Arial"/>
              <a:sym typeface="Arial"/>
            </a:endParaRPr>
          </a:p>
          <a:p>
            <a:pPr indent="0" lvl="0" marL="0" marR="0" rtl="0" algn="l">
              <a:spcBef>
                <a:spcPts val="280"/>
              </a:spcBef>
              <a:spcAft>
                <a:spcPts val="0"/>
              </a:spcAft>
              <a:buClr>
                <a:schemeClr val="dk1"/>
              </a:buClr>
              <a:buSzPts val="350"/>
              <a:buFont typeface="Arial"/>
              <a:buNone/>
            </a:pPr>
            <a:r>
              <a:t/>
            </a:r>
            <a:endParaRPr b="0" i="0" sz="1400" u="none" cap="none" strike="noStrike">
              <a:solidFill>
                <a:schemeClr val="dk1"/>
              </a:solidFill>
              <a:latin typeface="Arial"/>
              <a:ea typeface="Arial"/>
              <a:cs typeface="Arial"/>
              <a:sym typeface="Arial"/>
            </a:endParaRPr>
          </a:p>
          <a:p>
            <a:pPr indent="0" lvl="0" marL="0" marR="0" rtl="0" algn="l">
              <a:spcBef>
                <a:spcPts val="280"/>
              </a:spcBef>
              <a:spcAft>
                <a:spcPts val="0"/>
              </a:spcAft>
              <a:buClr>
                <a:schemeClr val="dk1"/>
              </a:buClr>
              <a:buSzPts val="350"/>
              <a:buFont typeface="Arial"/>
              <a:buNone/>
            </a:pPr>
            <a:r>
              <a:t/>
            </a:r>
            <a:endParaRPr b="0" i="0" sz="1400" u="none" cap="none" strike="noStrike">
              <a:solidFill>
                <a:schemeClr val="dk1"/>
              </a:solidFill>
              <a:latin typeface="Arial"/>
              <a:ea typeface="Arial"/>
              <a:cs typeface="Arial"/>
              <a:sym typeface="Arial"/>
            </a:endParaRPr>
          </a:p>
          <a:p>
            <a:pPr indent="0" lvl="0" marL="0" marR="0" rtl="0" algn="l">
              <a:spcBef>
                <a:spcPts val="280"/>
              </a:spcBef>
              <a:spcAft>
                <a:spcPts val="0"/>
              </a:spcAft>
              <a:buClr>
                <a:schemeClr val="dk1"/>
              </a:buClr>
              <a:buSzPts val="350"/>
              <a:buFont typeface="Arial"/>
              <a:buNone/>
            </a:pPr>
            <a:r>
              <a:t/>
            </a:r>
            <a:endParaRPr b="0" i="0" sz="1400" u="none" cap="none" strike="noStrike">
              <a:solidFill>
                <a:schemeClr val="dk1"/>
              </a:solidFill>
              <a:latin typeface="Arial"/>
              <a:ea typeface="Arial"/>
              <a:cs typeface="Arial"/>
              <a:sym typeface="Arial"/>
            </a:endParaRPr>
          </a:p>
        </p:txBody>
      </p:sp>
      <p:sp>
        <p:nvSpPr>
          <p:cNvPr id="338" name="Google Shape;338;p56"/>
          <p:cNvSpPr txBox="1"/>
          <p:nvPr>
            <p:ph idx="2" type="body"/>
          </p:nvPr>
        </p:nvSpPr>
        <p:spPr>
          <a:xfrm>
            <a:off x="390112" y="2171478"/>
            <a:ext cx="6043500" cy="21069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rgbClr val="FFFFFF"/>
              </a:buClr>
              <a:buSzPts val="2000"/>
              <a:buFont typeface="Arial"/>
              <a:buChar char="•"/>
            </a:pPr>
            <a:r>
              <a:rPr b="0" i="0" lang="en" sz="2000" u="none" cap="none" strike="noStrike">
                <a:solidFill>
                  <a:srgbClr val="FFFFFF"/>
                </a:solidFill>
              </a:rPr>
              <a:t>Keep it </a:t>
            </a:r>
            <a:r>
              <a:rPr lang="en" sz="2000">
                <a:solidFill>
                  <a:srgbClr val="FFFFFF"/>
                </a:solidFill>
              </a:rPr>
              <a:t>safe, facilitate fun</a:t>
            </a:r>
            <a:endParaRPr>
              <a:solidFill>
                <a:srgbClr val="FFFFFF"/>
              </a:solidFill>
            </a:endParaRPr>
          </a:p>
          <a:p>
            <a:pPr indent="-342900" lvl="0" marL="342900" marR="0" rtl="0" algn="l">
              <a:spcBef>
                <a:spcPts val="0"/>
              </a:spcBef>
              <a:spcAft>
                <a:spcPts val="0"/>
              </a:spcAft>
              <a:buClr>
                <a:srgbClr val="FFFFFF"/>
              </a:buClr>
              <a:buSzPts val="2000"/>
              <a:buFont typeface="Arial"/>
              <a:buChar char="•"/>
            </a:pPr>
            <a:r>
              <a:rPr b="0" i="0" lang="en" sz="2000" u="none" cap="none" strike="noStrike">
                <a:solidFill>
                  <a:srgbClr val="FFFFFF"/>
                </a:solidFill>
              </a:rPr>
              <a:t>Provide Proper Training</a:t>
            </a:r>
            <a:endParaRPr b="0" i="0" sz="2000" u="none" cap="none" strike="noStrike">
              <a:solidFill>
                <a:srgbClr val="FFFFFF"/>
              </a:solidFill>
            </a:endParaRPr>
          </a:p>
          <a:p>
            <a:pPr indent="-342900" lvl="0" marL="342900" marR="0" rtl="0" algn="l">
              <a:spcBef>
                <a:spcPts val="0"/>
              </a:spcBef>
              <a:spcAft>
                <a:spcPts val="0"/>
              </a:spcAft>
              <a:buClr>
                <a:srgbClr val="FFFFFF"/>
              </a:buClr>
              <a:buSzPts val="2000"/>
              <a:buChar char="•"/>
            </a:pPr>
            <a:r>
              <a:rPr lang="en" sz="2000">
                <a:solidFill>
                  <a:srgbClr val="FFFFFF"/>
                </a:solidFill>
              </a:rPr>
              <a:t>T</a:t>
            </a:r>
            <a:r>
              <a:rPr lang="en" sz="2000">
                <a:solidFill>
                  <a:srgbClr val="FFFFFF"/>
                </a:solidFill>
              </a:rPr>
              <a:t>each the latest tactics &amp; technique</a:t>
            </a:r>
            <a:endParaRPr b="0" i="0" sz="2000" u="none" cap="none" strike="noStrike">
              <a:solidFill>
                <a:srgbClr val="FFFFFF"/>
              </a:solidFill>
            </a:endParaRPr>
          </a:p>
          <a:p>
            <a:pPr indent="-342900" lvl="0" marL="342900" marR="0" rtl="0" algn="l">
              <a:spcBef>
                <a:spcPts val="560"/>
              </a:spcBef>
              <a:spcAft>
                <a:spcPts val="0"/>
              </a:spcAft>
              <a:buClr>
                <a:srgbClr val="FFFFFF"/>
              </a:buClr>
              <a:buSzPts val="2000"/>
              <a:buFont typeface="Arial"/>
              <a:buChar char="•"/>
            </a:pPr>
            <a:r>
              <a:rPr b="0" i="0" lang="en" sz="2000" u="none" cap="none" strike="noStrike">
                <a:solidFill>
                  <a:srgbClr val="FFFFFF"/>
                </a:solidFill>
              </a:rPr>
              <a:t>Provide a Supportive Environment</a:t>
            </a:r>
            <a:endParaRPr>
              <a:solidFill>
                <a:srgbClr val="FFFFFF"/>
              </a:solidFill>
            </a:endParaRPr>
          </a:p>
          <a:p>
            <a:pPr indent="-342900" lvl="0" marL="342900" marR="0" rtl="0" algn="l">
              <a:spcBef>
                <a:spcPts val="560"/>
              </a:spcBef>
              <a:spcAft>
                <a:spcPts val="0"/>
              </a:spcAft>
              <a:buClr>
                <a:srgbClr val="FFFFFF"/>
              </a:buClr>
              <a:buSzPts val="2000"/>
              <a:buFont typeface="Arial"/>
              <a:buChar char="•"/>
            </a:pPr>
            <a:r>
              <a:rPr b="0" i="0" lang="en" sz="2000" u="none" cap="none" strike="noStrike">
                <a:solidFill>
                  <a:srgbClr val="FFFFFF"/>
                </a:solidFill>
              </a:rPr>
              <a:t>Listen and Be Aware</a:t>
            </a:r>
            <a:endParaRPr>
              <a:solidFill>
                <a:srgbClr val="FFFFFF"/>
              </a:solidFill>
            </a:endParaRPr>
          </a:p>
          <a:p>
            <a:pPr indent="-342900" lvl="0" marL="342900" marR="0" rtl="0" algn="l">
              <a:spcBef>
                <a:spcPts val="560"/>
              </a:spcBef>
              <a:spcAft>
                <a:spcPts val="0"/>
              </a:spcAft>
              <a:buClr>
                <a:srgbClr val="FFFFFF"/>
              </a:buClr>
              <a:buSzPts val="2000"/>
              <a:buFont typeface="Arial"/>
              <a:buChar char="•"/>
            </a:pPr>
            <a:r>
              <a:rPr b="0" i="0" lang="en" sz="2000" u="none" cap="none" strike="noStrike">
                <a:solidFill>
                  <a:srgbClr val="FFFFFF"/>
                </a:solidFill>
              </a:rPr>
              <a:t>Educate Athletes and Parents</a:t>
            </a:r>
            <a:endParaRPr>
              <a:solidFill>
                <a:srgbClr val="FFFFFF"/>
              </a:solidFill>
            </a:endParaRPr>
          </a:p>
          <a:p>
            <a:pPr indent="-342900" lvl="0" marL="342900" marR="0" rtl="0" algn="l">
              <a:spcBef>
                <a:spcPts val="560"/>
              </a:spcBef>
              <a:spcAft>
                <a:spcPts val="0"/>
              </a:spcAft>
              <a:buClr>
                <a:srgbClr val="FFFFFF"/>
              </a:buClr>
              <a:buSzPts val="2000"/>
              <a:buFont typeface="Arial"/>
              <a:buChar char="•"/>
            </a:pPr>
            <a:r>
              <a:rPr b="0" i="0" lang="en" sz="2000" u="none" cap="none" strike="noStrike">
                <a:solidFill>
                  <a:srgbClr val="FFFFFF"/>
                </a:solidFill>
              </a:rPr>
              <a:t>Be </a:t>
            </a:r>
            <a:r>
              <a:rPr lang="en" sz="2000">
                <a:solidFill>
                  <a:srgbClr val="FFFFFF"/>
                </a:solidFill>
              </a:rPr>
              <a:t>a great Communicator</a:t>
            </a:r>
            <a:endParaRPr>
              <a:solidFill>
                <a:srgbClr val="FFFFFF"/>
              </a:solidFill>
            </a:endParaRPr>
          </a:p>
          <a:p>
            <a:pPr indent="-342900" lvl="0" marL="342900" marR="0" rtl="0" algn="l">
              <a:spcBef>
                <a:spcPts val="560"/>
              </a:spcBef>
              <a:spcAft>
                <a:spcPts val="0"/>
              </a:spcAft>
              <a:buClr>
                <a:srgbClr val="FFFFFF"/>
              </a:buClr>
              <a:buSzPts val="2000"/>
              <a:buFont typeface="Arial"/>
              <a:buChar char="•"/>
            </a:pPr>
            <a:r>
              <a:rPr lang="en" sz="2000">
                <a:solidFill>
                  <a:srgbClr val="FFFFFF"/>
                </a:solidFill>
              </a:rPr>
              <a:t>Timely and relevant video feedback</a:t>
            </a:r>
            <a:endParaRPr sz="2000">
              <a:solidFill>
                <a:srgbClr val="FFFFFF"/>
              </a:solidFill>
            </a:endParaRPr>
          </a:p>
          <a:p>
            <a:pPr indent="-342900" lvl="0" marL="342900" marR="0" rtl="0" algn="l">
              <a:spcBef>
                <a:spcPts val="560"/>
              </a:spcBef>
              <a:spcAft>
                <a:spcPts val="0"/>
              </a:spcAft>
              <a:buClr>
                <a:schemeClr val="dk1"/>
              </a:buClr>
              <a:buSzPts val="2800"/>
              <a:buFont typeface="Arial"/>
              <a:buNone/>
            </a:pPr>
            <a:r>
              <a:t/>
            </a:r>
            <a:endParaRPr b="0" i="0" sz="2800" u="none" cap="none" strike="noStrike">
              <a:solidFill>
                <a:srgbClr val="FFFFFF"/>
              </a:solidFill>
              <a:latin typeface="Calibri"/>
              <a:ea typeface="Calibri"/>
              <a:cs typeface="Calibri"/>
              <a:sym typeface="Calibri"/>
            </a:endParaRPr>
          </a:p>
          <a:p>
            <a:pPr indent="-342900" lvl="0" marL="342900" marR="0" rtl="0" algn="l">
              <a:lnSpc>
                <a:spcPct val="90000"/>
              </a:lnSpc>
              <a:spcBef>
                <a:spcPts val="560"/>
              </a:spcBef>
              <a:spcAft>
                <a:spcPts val="0"/>
              </a:spcAft>
              <a:buClr>
                <a:schemeClr val="dk1"/>
              </a:buClr>
              <a:buSzPts val="700"/>
              <a:buFont typeface="Arial"/>
              <a:buNone/>
            </a:pPr>
            <a:r>
              <a:t/>
            </a:r>
            <a:endParaRPr b="0" i="0" sz="2800" u="none" cap="none" strike="noStrike">
              <a:solidFill>
                <a:srgbClr val="FFFFFF"/>
              </a:solidFill>
              <a:latin typeface="Calibri"/>
              <a:ea typeface="Calibri"/>
              <a:cs typeface="Calibri"/>
              <a:sym typeface="Calibri"/>
            </a:endParaRPr>
          </a:p>
          <a:p>
            <a:pPr indent="-285750" lvl="1" marL="742950" marR="0" rtl="0" algn="l">
              <a:spcBef>
                <a:spcPts val="560"/>
              </a:spcBef>
              <a:spcAft>
                <a:spcPts val="0"/>
              </a:spcAft>
              <a:buClr>
                <a:schemeClr val="dk1"/>
              </a:buClr>
              <a:buSzPts val="700"/>
              <a:buFont typeface="Arial"/>
              <a:buNone/>
            </a:pPr>
            <a:r>
              <a:t/>
            </a:r>
            <a:endParaRPr b="0" i="0" sz="2800" u="none" cap="none" strike="noStrike">
              <a:solidFill>
                <a:srgbClr val="FFFFFF"/>
              </a:solidFill>
              <a:latin typeface="Calibri"/>
              <a:ea typeface="Calibri"/>
              <a:cs typeface="Calibri"/>
              <a:sym typeface="Calibri"/>
            </a:endParaRPr>
          </a:p>
        </p:txBody>
      </p:sp>
      <p:sp>
        <p:nvSpPr>
          <p:cNvPr id="339" name="Google Shape;339;p56"/>
          <p:cNvSpPr/>
          <p:nvPr/>
        </p:nvSpPr>
        <p:spPr>
          <a:xfrm>
            <a:off x="217574" y="1090137"/>
            <a:ext cx="5811900" cy="4845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lt1"/>
              </a:buClr>
              <a:buSzPts val="900"/>
              <a:buFont typeface="Arial"/>
              <a:buNone/>
            </a:pPr>
            <a:r>
              <a:rPr b="1" i="0" lang="en" sz="3600" u="none" cap="none" strike="noStrike">
                <a:solidFill>
                  <a:schemeClr val="lt1"/>
                </a:solidFill>
                <a:latin typeface="Arial"/>
                <a:ea typeface="Arial"/>
                <a:cs typeface="Arial"/>
                <a:sym typeface="Arial"/>
              </a:rPr>
              <a:t>Coach Responsibilities</a:t>
            </a:r>
            <a:endParaRPr/>
          </a:p>
        </p:txBody>
      </p:sp>
    </p:spTree>
  </p:cSld>
  <p:clrMapOvr>
    <a:masterClrMapping/>
  </p:clrMapOvr>
  <p:transition spd="slow">
    <p:fade thruBlk="1"/>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3" name="Shape 343"/>
        <p:cNvGrpSpPr/>
        <p:nvPr/>
      </p:nvGrpSpPr>
      <p:grpSpPr>
        <a:xfrm>
          <a:off x="0" y="0"/>
          <a:ext cx="0" cy="0"/>
          <a:chOff x="0" y="0"/>
          <a:chExt cx="0" cy="0"/>
        </a:xfrm>
      </p:grpSpPr>
      <p:sp>
        <p:nvSpPr>
          <p:cNvPr id="344" name="Google Shape;344;p57"/>
          <p:cNvSpPr txBox="1"/>
          <p:nvPr/>
        </p:nvSpPr>
        <p:spPr>
          <a:xfrm>
            <a:off x="993124" y="1229022"/>
            <a:ext cx="7467600" cy="502919"/>
          </a:xfrm>
          <a:prstGeom prst="rect">
            <a:avLst/>
          </a:prstGeom>
          <a:noFill/>
          <a:ln>
            <a:noFill/>
          </a:ln>
        </p:spPr>
        <p:txBody>
          <a:bodyPr anchorCtr="0" anchor="t" bIns="0" lIns="0" spcFirstLastPara="1" rIns="0" wrap="square" tIns="0">
            <a:noAutofit/>
          </a:bodyPr>
          <a:lstStyle/>
          <a:p>
            <a:pPr indent="-299085" lvl="0" marL="299085" marR="5080" rtl="0" algn="l">
              <a:lnSpc>
                <a:spcPct val="100000"/>
              </a:lnSpc>
              <a:spcBef>
                <a:spcPts val="0"/>
              </a:spcBef>
              <a:spcAft>
                <a:spcPts val="0"/>
              </a:spcAft>
              <a:buClr>
                <a:schemeClr val="dk1"/>
              </a:buClr>
              <a:buSzPts val="600"/>
              <a:buFont typeface="Arial"/>
              <a:buNone/>
            </a:pPr>
            <a:r>
              <a:rPr b="0" i="1" lang="en" sz="2400" u="none" cap="none" strike="noStrike">
                <a:solidFill>
                  <a:schemeClr val="dk1"/>
                </a:solidFill>
                <a:latin typeface="Arial"/>
                <a:ea typeface="Arial"/>
                <a:cs typeface="Arial"/>
                <a:sym typeface="Arial"/>
              </a:rPr>
              <a:t>All </a:t>
            </a:r>
            <a:r>
              <a:rPr b="0" i="0" lang="en" sz="2400" u="none" cap="none" strike="noStrike">
                <a:solidFill>
                  <a:schemeClr val="dk1"/>
                </a:solidFill>
                <a:latin typeface="Arial"/>
                <a:ea typeface="Arial"/>
                <a:cs typeface="Arial"/>
                <a:sym typeface="Arial"/>
              </a:rPr>
              <a:t>TSC athletes and coaches are required to utilize the comfort bar for </a:t>
            </a:r>
            <a:r>
              <a:rPr b="0" i="1" lang="en" sz="2400" u="none" cap="none" strike="noStrike">
                <a:solidFill>
                  <a:schemeClr val="dk1"/>
                </a:solidFill>
                <a:latin typeface="Arial"/>
                <a:ea typeface="Arial"/>
                <a:cs typeface="Arial"/>
                <a:sym typeface="Arial"/>
              </a:rPr>
              <a:t>all </a:t>
            </a:r>
            <a:r>
              <a:rPr b="0" i="0" lang="en" sz="2400" u="none" cap="none" strike="noStrike">
                <a:solidFill>
                  <a:schemeClr val="dk1"/>
                </a:solidFill>
                <a:latin typeface="Arial"/>
                <a:ea typeface="Arial"/>
                <a:cs typeface="Arial"/>
                <a:sym typeface="Arial"/>
              </a:rPr>
              <a:t>the chairlifts at </a:t>
            </a:r>
            <a:r>
              <a:rPr b="0" i="1" lang="en" sz="2400" u="none" cap="none" strike="noStrike">
                <a:solidFill>
                  <a:schemeClr val="dk1"/>
                </a:solidFill>
                <a:latin typeface="Arial"/>
                <a:ea typeface="Arial"/>
                <a:cs typeface="Arial"/>
                <a:sym typeface="Arial"/>
              </a:rPr>
              <a:t>all </a:t>
            </a:r>
            <a:r>
              <a:rPr b="0" i="0" lang="en" sz="2400" u="none" cap="none" strike="noStrike">
                <a:solidFill>
                  <a:schemeClr val="dk1"/>
                </a:solidFill>
                <a:latin typeface="Arial"/>
                <a:ea typeface="Arial"/>
                <a:cs typeface="Arial"/>
                <a:sym typeface="Arial"/>
              </a:rPr>
              <a:t>resorts.</a:t>
            </a:r>
            <a:endParaRPr/>
          </a:p>
        </p:txBody>
      </p:sp>
      <p:sp>
        <p:nvSpPr>
          <p:cNvPr id="345" name="Google Shape;345;p57"/>
          <p:cNvSpPr txBox="1"/>
          <p:nvPr/>
        </p:nvSpPr>
        <p:spPr>
          <a:xfrm>
            <a:off x="1292900" y="706125"/>
            <a:ext cx="7030800" cy="305400"/>
          </a:xfrm>
          <a:prstGeom prst="rect">
            <a:avLst/>
          </a:prstGeom>
          <a:noFill/>
          <a:ln>
            <a:noFill/>
          </a:ln>
        </p:spPr>
        <p:txBody>
          <a:bodyPr anchorCtr="0" anchor="t" bIns="0" lIns="0" spcFirstLastPara="1" rIns="0" wrap="square" tIns="0">
            <a:noAutofit/>
          </a:bodyPr>
          <a:lstStyle/>
          <a:p>
            <a:pPr indent="0" lvl="0" marL="12700" marR="0" rtl="0" algn="l">
              <a:lnSpc>
                <a:spcPct val="119062"/>
              </a:lnSpc>
              <a:spcBef>
                <a:spcPts val="0"/>
              </a:spcBef>
              <a:spcAft>
                <a:spcPts val="0"/>
              </a:spcAft>
              <a:buClr>
                <a:schemeClr val="dk1"/>
              </a:buClr>
              <a:buSzPts val="800"/>
              <a:buFont typeface="Arial"/>
              <a:buNone/>
            </a:pPr>
            <a:r>
              <a:rPr b="1" i="0" lang="en" sz="3200" u="none" cap="none" strike="noStrike">
                <a:solidFill>
                  <a:schemeClr val="dk1"/>
                </a:solidFill>
                <a:latin typeface="Arial"/>
                <a:ea typeface="Arial"/>
                <a:cs typeface="Arial"/>
                <a:sym typeface="Arial"/>
              </a:rPr>
              <a:t>Mountain Safety C</a:t>
            </a:r>
            <a:r>
              <a:rPr b="1" lang="en" sz="3200">
                <a:solidFill>
                  <a:schemeClr val="dk1"/>
                </a:solidFill>
              </a:rPr>
              <a:t>oaching</a:t>
            </a:r>
            <a:endParaRPr/>
          </a:p>
        </p:txBody>
      </p:sp>
      <p:sp>
        <p:nvSpPr>
          <p:cNvPr id="346" name="Google Shape;346;p57"/>
          <p:cNvSpPr/>
          <p:nvPr/>
        </p:nvSpPr>
        <p:spPr>
          <a:xfrm>
            <a:off x="5702307" y="2007012"/>
            <a:ext cx="2621400" cy="27513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47" name="Google Shape;347;p57"/>
          <p:cNvSpPr txBox="1"/>
          <p:nvPr/>
        </p:nvSpPr>
        <p:spPr>
          <a:xfrm>
            <a:off x="640200" y="2391700"/>
            <a:ext cx="4602300" cy="16185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Safety talks</a:t>
            </a:r>
            <a:endParaRPr/>
          </a:p>
          <a:p>
            <a:pPr indent="-317500" lvl="0" marL="457200" rtl="0" algn="l">
              <a:spcBef>
                <a:spcPts val="0"/>
              </a:spcBef>
              <a:spcAft>
                <a:spcPts val="0"/>
              </a:spcAft>
              <a:buSzPts val="1400"/>
              <a:buChar char="●"/>
            </a:pPr>
            <a:r>
              <a:rPr lang="en"/>
              <a:t>Skiing in-bounds</a:t>
            </a:r>
            <a:endParaRPr/>
          </a:p>
          <a:p>
            <a:pPr indent="-317500" lvl="0" marL="457200" rtl="0" algn="l">
              <a:spcBef>
                <a:spcPts val="0"/>
              </a:spcBef>
              <a:spcAft>
                <a:spcPts val="0"/>
              </a:spcAft>
              <a:buSzPts val="1400"/>
              <a:buChar char="●"/>
            </a:pPr>
            <a:r>
              <a:rPr lang="en"/>
              <a:t>Slow signs</a:t>
            </a:r>
            <a:endParaRPr/>
          </a:p>
          <a:p>
            <a:pPr indent="-317500" lvl="0" marL="457200" rtl="0" algn="l">
              <a:spcBef>
                <a:spcPts val="0"/>
              </a:spcBef>
              <a:spcAft>
                <a:spcPts val="0"/>
              </a:spcAft>
              <a:buSzPts val="1400"/>
              <a:buChar char="●"/>
            </a:pPr>
            <a:r>
              <a:rPr lang="en"/>
              <a:t>Loading the chairlift with backpacks</a:t>
            </a:r>
            <a:endParaRPr/>
          </a:p>
        </p:txBody>
      </p:sp>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1" name="Shape 351"/>
        <p:cNvGrpSpPr/>
        <p:nvPr/>
      </p:nvGrpSpPr>
      <p:grpSpPr>
        <a:xfrm>
          <a:off x="0" y="0"/>
          <a:ext cx="0" cy="0"/>
          <a:chOff x="0" y="0"/>
          <a:chExt cx="0" cy="0"/>
        </a:xfrm>
      </p:grpSpPr>
      <p:sp>
        <p:nvSpPr>
          <p:cNvPr id="352" name="Google Shape;352;p58"/>
          <p:cNvSpPr txBox="1"/>
          <p:nvPr>
            <p:ph type="title"/>
          </p:nvPr>
        </p:nvSpPr>
        <p:spPr>
          <a:xfrm>
            <a:off x="1044001" y="756662"/>
            <a:ext cx="7055994" cy="773429"/>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3200"/>
              <a:buFont typeface="Arial"/>
              <a:buNone/>
            </a:pPr>
            <a:r>
              <a:rPr lang="en"/>
              <a:t>Coach &gt; Parent Communication</a:t>
            </a:r>
            <a:endParaRPr/>
          </a:p>
        </p:txBody>
      </p:sp>
      <p:sp>
        <p:nvSpPr>
          <p:cNvPr id="353" name="Google Shape;353;p58"/>
          <p:cNvSpPr txBox="1"/>
          <p:nvPr>
            <p:ph idx="1" type="body"/>
          </p:nvPr>
        </p:nvSpPr>
        <p:spPr>
          <a:xfrm>
            <a:off x="901776" y="1428750"/>
            <a:ext cx="7340444" cy="314325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000"/>
          </a:p>
          <a:p>
            <a:pPr indent="-381000" lvl="0" marL="457200" rtl="0" algn="l">
              <a:spcBef>
                <a:spcPts val="0"/>
              </a:spcBef>
              <a:spcAft>
                <a:spcPts val="0"/>
              </a:spcAft>
              <a:buSzPts val="2400"/>
              <a:buChar char="•"/>
            </a:pPr>
            <a:r>
              <a:rPr lang="en" sz="2400"/>
              <a:t>Weekly Emails</a:t>
            </a:r>
            <a:endParaRPr sz="2400"/>
          </a:p>
          <a:p>
            <a:pPr indent="-381000" lvl="0" marL="457200" rtl="0" algn="l">
              <a:spcBef>
                <a:spcPts val="0"/>
              </a:spcBef>
              <a:spcAft>
                <a:spcPts val="0"/>
              </a:spcAft>
              <a:buSzPts val="2400"/>
              <a:buChar char="•"/>
            </a:pPr>
            <a:r>
              <a:rPr lang="en" sz="2400"/>
              <a:t>Evaluations</a:t>
            </a:r>
            <a:endParaRPr sz="2400"/>
          </a:p>
          <a:p>
            <a:pPr indent="-381000" lvl="0" marL="457200" rtl="0" algn="l">
              <a:spcBef>
                <a:spcPts val="0"/>
              </a:spcBef>
              <a:spcAft>
                <a:spcPts val="0"/>
              </a:spcAft>
              <a:buSzPts val="2400"/>
              <a:buChar char="•"/>
            </a:pPr>
            <a:r>
              <a:rPr lang="en" sz="2400"/>
              <a:t>Training </a:t>
            </a:r>
            <a:r>
              <a:rPr lang="en" sz="2400"/>
              <a:t>Feedback/concerns</a:t>
            </a:r>
            <a:endParaRPr sz="2400"/>
          </a:p>
          <a:p>
            <a:pPr indent="-381000" lvl="0" marL="457200" rtl="0" algn="l">
              <a:spcBef>
                <a:spcPts val="0"/>
              </a:spcBef>
              <a:spcAft>
                <a:spcPts val="0"/>
              </a:spcAft>
              <a:buSzPts val="2400"/>
              <a:buChar char="•"/>
            </a:pPr>
            <a:r>
              <a:rPr lang="en" sz="2400"/>
              <a:t>In person at least once every two weeks</a:t>
            </a:r>
            <a:endParaRPr sz="2400"/>
          </a:p>
        </p:txBody>
      </p:sp>
      <p:sp>
        <p:nvSpPr>
          <p:cNvPr id="354" name="Google Shape;354;p58"/>
          <p:cNvSpPr txBox="1"/>
          <p:nvPr>
            <p:ph idx="12" type="sldNum"/>
          </p:nvPr>
        </p:nvSpPr>
        <p:spPr>
          <a:xfrm>
            <a:off x="6583679" y="4783454"/>
            <a:ext cx="2103120" cy="257174"/>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888888"/>
              </a:buClr>
              <a:buSzPts val="450"/>
              <a:buFont typeface="Arial"/>
              <a:buNone/>
            </a:pPr>
            <a:fld id="{00000000-1234-1234-1234-123412341234}" type="slidenum">
              <a:rPr b="0" i="0" lang="en" sz="1800" u="none" cap="none" strike="noStrike">
                <a:solidFill>
                  <a:srgbClr val="888888"/>
                </a:solidFill>
              </a:rPr>
              <a:t>‹#›</a:t>
            </a:fld>
            <a:endParaRPr b="0" i="0" sz="1800" u="none" cap="none" strike="noStrike">
              <a:solidFill>
                <a:srgbClr val="888888"/>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9" name="Shape 359"/>
        <p:cNvGrpSpPr/>
        <p:nvPr/>
      </p:nvGrpSpPr>
      <p:grpSpPr>
        <a:xfrm>
          <a:off x="0" y="0"/>
          <a:ext cx="0" cy="0"/>
          <a:chOff x="0" y="0"/>
          <a:chExt cx="0" cy="0"/>
        </a:xfrm>
      </p:grpSpPr>
      <p:sp>
        <p:nvSpPr>
          <p:cNvPr id="360" name="Google Shape;360;p59"/>
          <p:cNvSpPr txBox="1"/>
          <p:nvPr>
            <p:ph type="title"/>
          </p:nvPr>
        </p:nvSpPr>
        <p:spPr>
          <a:xfrm>
            <a:off x="6820075" y="1874381"/>
            <a:ext cx="1822500" cy="871500"/>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Clr>
                <a:schemeClr val="dk1"/>
              </a:buClr>
              <a:buSzPts val="450"/>
              <a:buFont typeface="Calibri"/>
              <a:buNone/>
            </a:pPr>
            <a:r>
              <a:rPr b="1" i="0" lang="en" sz="1800" u="none" cap="none" strike="noStrike">
                <a:solidFill>
                  <a:schemeClr val="dk1"/>
                </a:solidFill>
                <a:latin typeface="Calibri"/>
                <a:ea typeface="Calibri"/>
                <a:cs typeface="Calibri"/>
                <a:sym typeface="Calibri"/>
              </a:rPr>
              <a:t>Skiing is an Individual Sport</a:t>
            </a:r>
            <a:br>
              <a:rPr b="1" i="0" lang="en" sz="1800" u="none" cap="none" strike="noStrike">
                <a:solidFill>
                  <a:schemeClr val="dk1"/>
                </a:solidFill>
                <a:latin typeface="Calibri"/>
                <a:ea typeface="Calibri"/>
                <a:cs typeface="Calibri"/>
                <a:sym typeface="Calibri"/>
              </a:rPr>
            </a:br>
            <a:r>
              <a:rPr b="1" i="0" lang="en" sz="1800" u="none" cap="none" strike="noStrike">
                <a:solidFill>
                  <a:schemeClr val="dk1"/>
                </a:solidFill>
                <a:latin typeface="Calibri"/>
                <a:ea typeface="Calibri"/>
                <a:cs typeface="Calibri"/>
                <a:sym typeface="Calibri"/>
              </a:rPr>
              <a:t>best practiced with a team</a:t>
            </a:r>
            <a:endParaRPr/>
          </a:p>
        </p:txBody>
      </p:sp>
      <p:sp>
        <p:nvSpPr>
          <p:cNvPr id="361" name="Google Shape;361;p59"/>
          <p:cNvSpPr txBox="1"/>
          <p:nvPr>
            <p:ph idx="1" type="body"/>
          </p:nvPr>
        </p:nvSpPr>
        <p:spPr>
          <a:xfrm>
            <a:off x="533125" y="1461475"/>
            <a:ext cx="6043500" cy="3274500"/>
          </a:xfrm>
          <a:prstGeom prst="rect">
            <a:avLst/>
          </a:prstGeom>
          <a:noFill/>
          <a:ln>
            <a:noFill/>
          </a:ln>
        </p:spPr>
        <p:txBody>
          <a:bodyPr anchorCtr="0" anchor="t" bIns="45700" lIns="91425" spcFirstLastPara="1" rIns="91425" wrap="square" tIns="45700">
            <a:noAutofit/>
          </a:bodyPr>
          <a:lstStyle/>
          <a:p>
            <a:pPr indent="-254000" lvl="0" marL="342900" marR="0" rtl="0" algn="l">
              <a:lnSpc>
                <a:spcPct val="100000"/>
              </a:lnSpc>
              <a:spcBef>
                <a:spcPts val="0"/>
              </a:spcBef>
              <a:spcAft>
                <a:spcPts val="0"/>
              </a:spcAft>
              <a:buClr>
                <a:schemeClr val="dk1"/>
              </a:buClr>
              <a:buSzPts val="1800"/>
              <a:buFont typeface="Calibri"/>
              <a:buChar char="•"/>
            </a:pPr>
            <a:r>
              <a:rPr i="0" lang="en" sz="1800" u="none" cap="none" strike="noStrike">
                <a:solidFill>
                  <a:schemeClr val="dk1"/>
                </a:solidFill>
                <a:latin typeface="Calibri"/>
                <a:ea typeface="Calibri"/>
                <a:cs typeface="Calibri"/>
                <a:sym typeface="Calibri"/>
              </a:rPr>
              <a:t>Be Safe</a:t>
            </a:r>
            <a:endParaRPr sz="1800">
              <a:latin typeface="Calibri"/>
              <a:ea typeface="Calibri"/>
              <a:cs typeface="Calibri"/>
              <a:sym typeface="Calibri"/>
            </a:endParaRPr>
          </a:p>
          <a:p>
            <a:pPr indent="-285750" lvl="1" marL="742950" marR="0" rtl="0" algn="l">
              <a:lnSpc>
                <a:spcPct val="100000"/>
              </a:lnSpc>
              <a:spcBef>
                <a:spcPts val="480"/>
              </a:spcBef>
              <a:spcAft>
                <a:spcPts val="0"/>
              </a:spcAft>
              <a:buClr>
                <a:schemeClr val="dk1"/>
              </a:buClr>
              <a:buSzPts val="600"/>
              <a:buFont typeface="Arial"/>
              <a:buNone/>
            </a:pPr>
            <a:r>
              <a:rPr i="0" lang="en" sz="1800" u="none" cap="none" strike="noStrike">
                <a:solidFill>
                  <a:schemeClr val="dk1"/>
                </a:solidFill>
                <a:latin typeface="Calibri"/>
                <a:ea typeface="Calibri"/>
                <a:cs typeface="Calibri"/>
                <a:sym typeface="Calibri"/>
              </a:rPr>
              <a:t>Know the Skier Responsibility Code</a:t>
            </a:r>
            <a:endParaRPr sz="1800">
              <a:latin typeface="Calibri"/>
              <a:ea typeface="Calibri"/>
              <a:cs typeface="Calibri"/>
              <a:sym typeface="Calibri"/>
            </a:endParaRPr>
          </a:p>
          <a:p>
            <a:pPr indent="-254000" lvl="0" marL="342900" marR="0" rtl="0" algn="l">
              <a:lnSpc>
                <a:spcPct val="100000"/>
              </a:lnSpc>
              <a:spcBef>
                <a:spcPts val="640"/>
              </a:spcBef>
              <a:spcAft>
                <a:spcPts val="0"/>
              </a:spcAft>
              <a:buClr>
                <a:schemeClr val="dk1"/>
              </a:buClr>
              <a:buSzPts val="1800"/>
              <a:buFont typeface="Calibri"/>
              <a:buChar char="•"/>
            </a:pPr>
            <a:r>
              <a:rPr i="0" lang="en" sz="1800" u="none" cap="none" strike="noStrike">
                <a:solidFill>
                  <a:schemeClr val="dk1"/>
                </a:solidFill>
                <a:latin typeface="Calibri"/>
                <a:ea typeface="Calibri"/>
                <a:cs typeface="Calibri"/>
                <a:sym typeface="Calibri"/>
              </a:rPr>
              <a:t>Be on Time</a:t>
            </a:r>
            <a:endParaRPr sz="1800">
              <a:latin typeface="Calibri"/>
              <a:ea typeface="Calibri"/>
              <a:cs typeface="Calibri"/>
              <a:sym typeface="Calibri"/>
            </a:endParaRPr>
          </a:p>
          <a:p>
            <a:pPr indent="-254000" lvl="0" marL="342900" marR="0" rtl="0" algn="l">
              <a:lnSpc>
                <a:spcPct val="100000"/>
              </a:lnSpc>
              <a:spcBef>
                <a:spcPts val="640"/>
              </a:spcBef>
              <a:spcAft>
                <a:spcPts val="0"/>
              </a:spcAft>
              <a:buClr>
                <a:schemeClr val="dk1"/>
              </a:buClr>
              <a:buSzPts val="1800"/>
              <a:buFont typeface="Calibri"/>
              <a:buChar char="•"/>
            </a:pPr>
            <a:r>
              <a:rPr i="0" lang="en" sz="1800" u="none" cap="none" strike="noStrike">
                <a:solidFill>
                  <a:schemeClr val="dk1"/>
                </a:solidFill>
                <a:latin typeface="Calibri"/>
                <a:ea typeface="Calibri"/>
                <a:cs typeface="Calibri"/>
                <a:sym typeface="Calibri"/>
              </a:rPr>
              <a:t>Be properly Dressed</a:t>
            </a:r>
            <a:endParaRPr sz="1800">
              <a:latin typeface="Calibri"/>
              <a:ea typeface="Calibri"/>
              <a:cs typeface="Calibri"/>
              <a:sym typeface="Calibri"/>
            </a:endParaRPr>
          </a:p>
          <a:p>
            <a:pPr indent="-285750" lvl="1" marL="742950" marR="0" rtl="0" algn="l">
              <a:lnSpc>
                <a:spcPct val="100000"/>
              </a:lnSpc>
              <a:spcBef>
                <a:spcPts val="480"/>
              </a:spcBef>
              <a:spcAft>
                <a:spcPts val="0"/>
              </a:spcAft>
              <a:buClr>
                <a:schemeClr val="dk1"/>
              </a:buClr>
              <a:buSzPts val="600"/>
              <a:buFont typeface="Arial"/>
              <a:buNone/>
            </a:pPr>
            <a:r>
              <a:rPr i="0" lang="en" sz="1800" u="none" cap="none" strike="noStrike">
                <a:solidFill>
                  <a:schemeClr val="dk1"/>
                </a:solidFill>
                <a:latin typeface="Calibri"/>
                <a:ea typeface="Calibri"/>
                <a:cs typeface="Calibri"/>
                <a:sym typeface="Calibri"/>
              </a:rPr>
              <a:t>Sunscreen, face protection</a:t>
            </a:r>
            <a:endParaRPr sz="1800">
              <a:latin typeface="Calibri"/>
              <a:ea typeface="Calibri"/>
              <a:cs typeface="Calibri"/>
              <a:sym typeface="Calibri"/>
            </a:endParaRPr>
          </a:p>
          <a:p>
            <a:pPr indent="-285750" lvl="1" marL="742950" marR="0" rtl="0" algn="l">
              <a:lnSpc>
                <a:spcPct val="100000"/>
              </a:lnSpc>
              <a:spcBef>
                <a:spcPts val="480"/>
              </a:spcBef>
              <a:spcAft>
                <a:spcPts val="0"/>
              </a:spcAft>
              <a:buClr>
                <a:schemeClr val="dk1"/>
              </a:buClr>
              <a:buSzPts val="600"/>
              <a:buFont typeface="Arial"/>
              <a:buNone/>
            </a:pPr>
            <a:r>
              <a:rPr i="0" lang="en" sz="1800" u="none" cap="none" strike="noStrike">
                <a:solidFill>
                  <a:schemeClr val="dk1"/>
                </a:solidFill>
                <a:latin typeface="Calibri"/>
                <a:ea typeface="Calibri"/>
                <a:cs typeface="Calibri"/>
                <a:sym typeface="Calibri"/>
              </a:rPr>
              <a:t>Layers, hand warmers, </a:t>
            </a:r>
            <a:endParaRPr sz="1800">
              <a:latin typeface="Calibri"/>
              <a:ea typeface="Calibri"/>
              <a:cs typeface="Calibri"/>
              <a:sym typeface="Calibri"/>
            </a:endParaRPr>
          </a:p>
          <a:p>
            <a:pPr indent="-254000" lvl="0" marL="342900" marR="0" rtl="0" algn="l">
              <a:lnSpc>
                <a:spcPct val="100000"/>
              </a:lnSpc>
              <a:spcBef>
                <a:spcPts val="640"/>
              </a:spcBef>
              <a:spcAft>
                <a:spcPts val="0"/>
              </a:spcAft>
              <a:buClr>
                <a:schemeClr val="dk1"/>
              </a:buClr>
              <a:buSzPts val="1800"/>
              <a:buFont typeface="Calibri"/>
              <a:buChar char="•"/>
            </a:pPr>
            <a:r>
              <a:rPr i="0" lang="en" sz="1800" u="none" cap="none" strike="noStrike">
                <a:solidFill>
                  <a:schemeClr val="dk1"/>
                </a:solidFill>
                <a:latin typeface="Calibri"/>
                <a:ea typeface="Calibri"/>
                <a:cs typeface="Calibri"/>
                <a:sym typeface="Calibri"/>
              </a:rPr>
              <a:t>Be Rested and Ready </a:t>
            </a:r>
            <a:endParaRPr sz="1800">
              <a:latin typeface="Calibri"/>
              <a:ea typeface="Calibri"/>
              <a:cs typeface="Calibri"/>
              <a:sym typeface="Calibri"/>
            </a:endParaRPr>
          </a:p>
          <a:p>
            <a:pPr indent="-285750" lvl="1" marL="742950" marR="0" rtl="0" algn="l">
              <a:lnSpc>
                <a:spcPct val="100000"/>
              </a:lnSpc>
              <a:spcBef>
                <a:spcPts val="480"/>
              </a:spcBef>
              <a:spcAft>
                <a:spcPts val="0"/>
              </a:spcAft>
              <a:buClr>
                <a:schemeClr val="dk1"/>
              </a:buClr>
              <a:buSzPts val="600"/>
              <a:buFont typeface="Arial"/>
              <a:buNone/>
            </a:pPr>
            <a:r>
              <a:rPr i="0" lang="en" sz="1800" u="none" cap="none" strike="noStrike">
                <a:solidFill>
                  <a:schemeClr val="dk1"/>
                </a:solidFill>
                <a:latin typeface="Calibri"/>
                <a:ea typeface="Calibri"/>
                <a:cs typeface="Calibri"/>
                <a:sym typeface="Calibri"/>
              </a:rPr>
              <a:t>Stay Hydrated and fueled</a:t>
            </a:r>
            <a:endParaRPr sz="1800">
              <a:latin typeface="Calibri"/>
              <a:ea typeface="Calibri"/>
              <a:cs typeface="Calibri"/>
              <a:sym typeface="Calibri"/>
            </a:endParaRPr>
          </a:p>
          <a:p>
            <a:pPr indent="-254000" lvl="0" marL="342900" marR="0" rtl="0" algn="l">
              <a:lnSpc>
                <a:spcPct val="100000"/>
              </a:lnSpc>
              <a:spcBef>
                <a:spcPts val="640"/>
              </a:spcBef>
              <a:spcAft>
                <a:spcPts val="0"/>
              </a:spcAft>
              <a:buClr>
                <a:schemeClr val="dk1"/>
              </a:buClr>
              <a:buSzPts val="1800"/>
              <a:buFont typeface="Calibri"/>
              <a:buChar char="•"/>
            </a:pPr>
            <a:r>
              <a:rPr i="0" lang="en" sz="1800" u="none" cap="none" strike="noStrike">
                <a:solidFill>
                  <a:schemeClr val="dk1"/>
                </a:solidFill>
                <a:latin typeface="Calibri"/>
                <a:ea typeface="Calibri"/>
                <a:cs typeface="Calibri"/>
                <a:sym typeface="Calibri"/>
              </a:rPr>
              <a:t>Be prepared for Lunch</a:t>
            </a:r>
            <a:endParaRPr sz="1800">
              <a:latin typeface="Calibri"/>
              <a:ea typeface="Calibri"/>
              <a:cs typeface="Calibri"/>
              <a:sym typeface="Calibri"/>
            </a:endParaRPr>
          </a:p>
          <a:p>
            <a:pPr indent="-342900" lvl="0" marL="342900" marR="0" rtl="0" algn="l">
              <a:lnSpc>
                <a:spcPct val="90000"/>
              </a:lnSpc>
              <a:spcBef>
                <a:spcPts val="560"/>
              </a:spcBef>
              <a:spcAft>
                <a:spcPts val="0"/>
              </a:spcAft>
              <a:buClr>
                <a:schemeClr val="dk1"/>
              </a:buClr>
              <a:buSzPts val="700"/>
              <a:buFont typeface="Arial"/>
              <a:buNone/>
            </a:pPr>
            <a:r>
              <a:t/>
            </a:r>
            <a:endParaRPr b="0" i="0" sz="1800" u="none" cap="none" strike="noStrike">
              <a:solidFill>
                <a:schemeClr val="dk1"/>
              </a:solidFill>
              <a:latin typeface="Calibri"/>
              <a:ea typeface="Calibri"/>
              <a:cs typeface="Calibri"/>
              <a:sym typeface="Calibri"/>
            </a:endParaRPr>
          </a:p>
          <a:p>
            <a:pPr indent="-342900" lvl="0" marL="342900" marR="0" rtl="0" algn="l">
              <a:lnSpc>
                <a:spcPct val="90000"/>
              </a:lnSpc>
              <a:spcBef>
                <a:spcPts val="560"/>
              </a:spcBef>
              <a:spcAft>
                <a:spcPts val="0"/>
              </a:spcAft>
              <a:buClr>
                <a:schemeClr val="dk1"/>
              </a:buClr>
              <a:buSzPts val="2800"/>
              <a:buFont typeface="Arial"/>
              <a:buNone/>
            </a:pPr>
            <a:r>
              <a:t/>
            </a:r>
            <a:endParaRPr b="0" i="0" sz="1800" u="none" cap="none" strike="noStrike">
              <a:solidFill>
                <a:schemeClr val="dk1"/>
              </a:solidFill>
              <a:latin typeface="Calibri"/>
              <a:ea typeface="Calibri"/>
              <a:cs typeface="Calibri"/>
              <a:sym typeface="Calibri"/>
            </a:endParaRPr>
          </a:p>
          <a:p>
            <a:pPr indent="-285750" lvl="1" marL="742950" marR="0" rtl="0" algn="l">
              <a:spcBef>
                <a:spcPts val="560"/>
              </a:spcBef>
              <a:spcAft>
                <a:spcPts val="0"/>
              </a:spcAft>
              <a:buClr>
                <a:schemeClr val="dk1"/>
              </a:buClr>
              <a:buSzPts val="700"/>
              <a:buFont typeface="Arial"/>
              <a:buNone/>
            </a:pPr>
            <a:r>
              <a:t/>
            </a:r>
            <a:endParaRPr b="0" i="0" sz="1800" u="none" cap="none" strike="noStrike">
              <a:solidFill>
                <a:schemeClr val="dk1"/>
              </a:solidFill>
              <a:latin typeface="Calibri"/>
              <a:ea typeface="Calibri"/>
              <a:cs typeface="Calibri"/>
              <a:sym typeface="Calibri"/>
            </a:endParaRPr>
          </a:p>
        </p:txBody>
      </p:sp>
      <p:sp>
        <p:nvSpPr>
          <p:cNvPr id="362" name="Google Shape;362;p59"/>
          <p:cNvSpPr/>
          <p:nvPr/>
        </p:nvSpPr>
        <p:spPr>
          <a:xfrm>
            <a:off x="1717750" y="681750"/>
            <a:ext cx="5811900" cy="4845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900"/>
              <a:buFont typeface="Arial"/>
              <a:buNone/>
            </a:pPr>
            <a:r>
              <a:rPr b="1" i="0" lang="en" sz="3600" u="none" cap="none" strike="noStrike">
                <a:solidFill>
                  <a:schemeClr val="dk1"/>
                </a:solidFill>
                <a:latin typeface="Arial"/>
                <a:ea typeface="Arial"/>
                <a:cs typeface="Arial"/>
                <a:sym typeface="Arial"/>
              </a:rPr>
              <a:t>Athlete Responsibilities</a:t>
            </a:r>
            <a:endParaRPr/>
          </a:p>
        </p:txBody>
      </p:sp>
      <p:pic>
        <p:nvPicPr>
          <p:cNvPr descr="droppin.jpg" id="363" name="Google Shape;363;p59"/>
          <p:cNvPicPr preferRelativeResize="0"/>
          <p:nvPr/>
        </p:nvPicPr>
        <p:blipFill rotWithShape="1">
          <a:blip r:embed="rId3">
            <a:alphaModFix/>
          </a:blip>
          <a:srcRect b="0" l="0" r="0" t="0"/>
          <a:stretch/>
        </p:blipFill>
        <p:spPr>
          <a:xfrm>
            <a:off x="6925475" y="2900313"/>
            <a:ext cx="1822500" cy="136721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7" name="Shape 367"/>
        <p:cNvGrpSpPr/>
        <p:nvPr/>
      </p:nvGrpSpPr>
      <p:grpSpPr>
        <a:xfrm>
          <a:off x="0" y="0"/>
          <a:ext cx="0" cy="0"/>
          <a:chOff x="0" y="0"/>
          <a:chExt cx="0" cy="0"/>
        </a:xfrm>
      </p:grpSpPr>
      <p:sp>
        <p:nvSpPr>
          <p:cNvPr id="368" name="Google Shape;368;p60"/>
          <p:cNvSpPr txBox="1"/>
          <p:nvPr>
            <p:ph type="title"/>
          </p:nvPr>
        </p:nvSpPr>
        <p:spPr>
          <a:xfrm>
            <a:off x="1044001" y="756662"/>
            <a:ext cx="7055999" cy="773324"/>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3200"/>
              <a:buFont typeface="Arial"/>
              <a:buNone/>
            </a:pPr>
            <a:r>
              <a:t/>
            </a:r>
            <a:endParaRPr/>
          </a:p>
        </p:txBody>
      </p:sp>
      <p:sp>
        <p:nvSpPr>
          <p:cNvPr id="369" name="Google Shape;369;p60"/>
          <p:cNvSpPr txBox="1"/>
          <p:nvPr>
            <p:ph idx="1" type="body"/>
          </p:nvPr>
        </p:nvSpPr>
        <p:spPr>
          <a:xfrm>
            <a:off x="901776" y="2093556"/>
            <a:ext cx="7340399" cy="1957949"/>
          </a:xfrm>
          <a:prstGeom prst="rect">
            <a:avLst/>
          </a:prstGeom>
          <a:noFill/>
          <a:ln>
            <a:noFill/>
          </a:ln>
        </p:spPr>
        <p:txBody>
          <a:bodyPr anchorCtr="0" anchor="t" bIns="91425" lIns="91425" spcFirstLastPara="1" rIns="91425" wrap="square" tIns="91425">
            <a:noAutofit/>
          </a:bodyPr>
          <a:lstStyle/>
          <a:p>
            <a:pPr indent="-342900" lvl="0" marL="342900" rtl="0" algn="l">
              <a:spcBef>
                <a:spcPts val="0"/>
              </a:spcBef>
              <a:spcAft>
                <a:spcPts val="0"/>
              </a:spcAft>
              <a:buClr>
                <a:schemeClr val="dk1"/>
              </a:buClr>
              <a:buSzPts val="3200"/>
              <a:buNone/>
            </a:pPr>
            <a:r>
              <a:t/>
            </a:r>
            <a:endParaRPr/>
          </a:p>
        </p:txBody>
      </p:sp>
      <p:sp>
        <p:nvSpPr>
          <p:cNvPr id="370" name="Google Shape;370;p60"/>
          <p:cNvSpPr/>
          <p:nvPr/>
        </p:nvSpPr>
        <p:spPr>
          <a:xfrm>
            <a:off x="0" y="-68624"/>
            <a:ext cx="9144000" cy="5212124"/>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71" name="Google Shape;371;p60"/>
          <p:cNvSpPr txBox="1"/>
          <p:nvPr/>
        </p:nvSpPr>
        <p:spPr>
          <a:xfrm>
            <a:off x="1030250" y="756656"/>
            <a:ext cx="5735400" cy="703575"/>
          </a:xfrm>
          <a:prstGeom prst="rect">
            <a:avLst/>
          </a:prstGeom>
          <a:noFill/>
          <a:ln>
            <a:noFill/>
          </a:ln>
        </p:spPr>
        <p:txBody>
          <a:bodyPr anchorCtr="0" anchor="t" bIns="91425" lIns="91425" spcFirstLastPara="1" rIns="91425" wrap="square" tIns="91425">
            <a:noAutofit/>
          </a:bodyPr>
          <a:lstStyle/>
          <a:p>
            <a:pPr indent="-12065" lvl="0" marL="418465" marR="0" rtl="0" algn="ctr">
              <a:spcBef>
                <a:spcPts val="0"/>
              </a:spcBef>
              <a:spcAft>
                <a:spcPts val="0"/>
              </a:spcAft>
              <a:buClr>
                <a:schemeClr val="dk1"/>
              </a:buClr>
              <a:buSzPts val="800"/>
              <a:buFont typeface="Arial"/>
              <a:buNone/>
            </a:pPr>
            <a:r>
              <a:rPr b="1" lang="en" sz="3200">
                <a:solidFill>
                  <a:schemeClr val="dk1"/>
                </a:solidFill>
                <a:latin typeface="Arial"/>
                <a:ea typeface="Arial"/>
                <a:cs typeface="Arial"/>
                <a:sym typeface="Arial"/>
              </a:rPr>
              <a:t>Athlete Responsibilities</a:t>
            </a:r>
            <a:endParaRPr/>
          </a:p>
        </p:txBody>
      </p:sp>
      <p:sp>
        <p:nvSpPr>
          <p:cNvPr id="372" name="Google Shape;372;p60"/>
          <p:cNvSpPr txBox="1"/>
          <p:nvPr/>
        </p:nvSpPr>
        <p:spPr>
          <a:xfrm>
            <a:off x="901775" y="1874025"/>
            <a:ext cx="4628399" cy="2940750"/>
          </a:xfrm>
          <a:prstGeom prst="rect">
            <a:avLst/>
          </a:prstGeom>
          <a:noFill/>
          <a:ln>
            <a:noFill/>
          </a:ln>
        </p:spPr>
        <p:txBody>
          <a:bodyPr anchorCtr="0" anchor="t" bIns="91425" lIns="91425" spcFirstLastPara="1" rIns="91425" wrap="square" tIns="91425">
            <a:noAutofit/>
          </a:bodyPr>
          <a:lstStyle/>
          <a:p>
            <a:pPr indent="-342900" lvl="0" marL="355600" marR="0" rtl="0" algn="l">
              <a:spcBef>
                <a:spcPts val="0"/>
              </a:spcBef>
              <a:spcAft>
                <a:spcPts val="0"/>
              </a:spcAft>
              <a:buClr>
                <a:schemeClr val="dk1"/>
              </a:buClr>
              <a:buSzPts val="1800"/>
              <a:buFont typeface="Noto Sans Symbols"/>
              <a:buChar char="●"/>
            </a:pPr>
            <a:r>
              <a:rPr lang="en" sz="1800">
                <a:solidFill>
                  <a:schemeClr val="dk1"/>
                </a:solidFill>
                <a:latin typeface="MS PGothic"/>
                <a:ea typeface="MS PGothic"/>
                <a:cs typeface="MS PGothic"/>
                <a:sym typeface="MS PGothic"/>
              </a:rPr>
              <a:t>“</a:t>
            </a:r>
            <a:r>
              <a:rPr lang="en" sz="1800">
                <a:solidFill>
                  <a:schemeClr val="dk1"/>
                </a:solidFill>
                <a:latin typeface="Arial"/>
                <a:ea typeface="Arial"/>
                <a:cs typeface="Arial"/>
                <a:sym typeface="Arial"/>
              </a:rPr>
              <a:t>Real athletes bus their own table</a:t>
            </a:r>
            <a:r>
              <a:rPr lang="en" sz="1800">
                <a:solidFill>
                  <a:schemeClr val="dk1"/>
                </a:solidFill>
                <a:latin typeface="MS PGothic"/>
                <a:ea typeface="MS PGothic"/>
                <a:cs typeface="MS PGothic"/>
                <a:sym typeface="MS PGothic"/>
              </a:rPr>
              <a:t>”</a:t>
            </a:r>
            <a:endParaRPr/>
          </a:p>
          <a:p>
            <a:pPr indent="-457200" lvl="0" marL="469900" marR="0" rtl="0" algn="l">
              <a:spcBef>
                <a:spcPts val="465"/>
              </a:spcBef>
              <a:spcAft>
                <a:spcPts val="0"/>
              </a:spcAft>
              <a:buClr>
                <a:schemeClr val="dk1"/>
              </a:buClr>
              <a:buSzPts val="1800"/>
              <a:buFont typeface="Noto Sans Symbols"/>
              <a:buChar char="●"/>
            </a:pPr>
            <a:r>
              <a:rPr lang="en" sz="1800">
                <a:solidFill>
                  <a:schemeClr val="dk1"/>
                </a:solidFill>
                <a:latin typeface="Arial"/>
                <a:ea typeface="Arial"/>
                <a:cs typeface="Arial"/>
                <a:sym typeface="Arial"/>
              </a:rPr>
              <a:t>Take care of equipment</a:t>
            </a:r>
            <a:endParaRPr/>
          </a:p>
          <a:p>
            <a:pPr indent="-457200" lvl="0" marL="469900" marR="0" rtl="0" algn="l">
              <a:spcBef>
                <a:spcPts val="490"/>
              </a:spcBef>
              <a:spcAft>
                <a:spcPts val="0"/>
              </a:spcAft>
              <a:buClr>
                <a:schemeClr val="dk1"/>
              </a:buClr>
              <a:buSzPts val="1800"/>
              <a:buFont typeface="Noto Sans Symbols"/>
              <a:buChar char="●"/>
            </a:pPr>
            <a:r>
              <a:rPr lang="en" sz="1800">
                <a:solidFill>
                  <a:schemeClr val="dk1"/>
                </a:solidFill>
                <a:latin typeface="Arial"/>
                <a:ea typeface="Arial"/>
                <a:cs typeface="Arial"/>
                <a:sym typeface="Arial"/>
              </a:rPr>
              <a:t>Rack skis properly</a:t>
            </a:r>
            <a:endParaRPr/>
          </a:p>
        </p:txBody>
      </p:sp>
      <p:sp>
        <p:nvSpPr>
          <p:cNvPr id="373" name="Google Shape;373;p60"/>
          <p:cNvSpPr txBox="1"/>
          <p:nvPr/>
        </p:nvSpPr>
        <p:spPr>
          <a:xfrm>
            <a:off x="691950" y="1614638"/>
            <a:ext cx="3505799" cy="497024"/>
          </a:xfrm>
          <a:prstGeom prst="rect">
            <a:avLst/>
          </a:prstGeom>
          <a:noFill/>
          <a:ln>
            <a:noFill/>
          </a:ln>
        </p:spPr>
        <p:txBody>
          <a:bodyPr anchorCtr="0" anchor="t" bIns="91425" lIns="91425" spcFirstLastPara="1" rIns="91425" wrap="square" tIns="91425">
            <a:noAutofit/>
          </a:bodyPr>
          <a:lstStyle/>
          <a:p>
            <a:pPr indent="-342900" lvl="0" marL="355600" marR="0" rtl="0" algn="l">
              <a:spcBef>
                <a:spcPts val="0"/>
              </a:spcBef>
              <a:spcAft>
                <a:spcPts val="0"/>
              </a:spcAft>
              <a:buClr>
                <a:schemeClr val="dk1"/>
              </a:buClr>
              <a:buSzPts val="2000"/>
              <a:buFont typeface="Noto Sans Symbols"/>
              <a:buChar char="➔"/>
            </a:pPr>
            <a:r>
              <a:rPr lang="en" sz="2000">
                <a:solidFill>
                  <a:schemeClr val="dk1"/>
                </a:solidFill>
                <a:latin typeface="Arial"/>
                <a:ea typeface="Arial"/>
                <a:cs typeface="Arial"/>
                <a:sym typeface="Arial"/>
              </a:rPr>
              <a:t>Be Responsible</a:t>
            </a:r>
            <a:endParaRPr/>
          </a:p>
        </p:txBody>
      </p:sp>
      <p:sp>
        <p:nvSpPr>
          <p:cNvPr id="374" name="Google Shape;374;p60"/>
          <p:cNvSpPr txBox="1"/>
          <p:nvPr/>
        </p:nvSpPr>
        <p:spPr>
          <a:xfrm>
            <a:off x="753450" y="3079181"/>
            <a:ext cx="5735400" cy="645750"/>
          </a:xfrm>
          <a:prstGeom prst="rect">
            <a:avLst/>
          </a:prstGeom>
          <a:noFill/>
          <a:ln>
            <a:noFill/>
          </a:ln>
        </p:spPr>
        <p:txBody>
          <a:bodyPr anchorCtr="0" anchor="t" bIns="91425" lIns="91425" spcFirstLastPara="1" rIns="91425" wrap="square" tIns="91425">
            <a:noAutofit/>
          </a:bodyPr>
          <a:lstStyle/>
          <a:p>
            <a:pPr indent="-342900" lvl="0" marL="355600" marR="0" rtl="0" algn="l">
              <a:spcBef>
                <a:spcPts val="0"/>
              </a:spcBef>
              <a:spcAft>
                <a:spcPts val="0"/>
              </a:spcAft>
              <a:buClr>
                <a:schemeClr val="dk1"/>
              </a:buClr>
              <a:buSzPts val="2000"/>
              <a:buFont typeface="Noto Sans Symbols"/>
              <a:buChar char="➔"/>
            </a:pPr>
            <a:r>
              <a:rPr lang="en" sz="2000">
                <a:solidFill>
                  <a:schemeClr val="dk1"/>
                </a:solidFill>
                <a:latin typeface="Arial"/>
                <a:ea typeface="Arial"/>
                <a:cs typeface="Arial"/>
                <a:sym typeface="Arial"/>
              </a:rPr>
              <a:t>Wear your Team Summit Jacket with Pride</a:t>
            </a:r>
            <a:endParaRPr/>
          </a:p>
        </p:txBody>
      </p:sp>
      <p:sp>
        <p:nvSpPr>
          <p:cNvPr id="375" name="Google Shape;375;p60"/>
          <p:cNvSpPr txBox="1"/>
          <p:nvPr/>
        </p:nvSpPr>
        <p:spPr>
          <a:xfrm>
            <a:off x="952000" y="3367856"/>
            <a:ext cx="3367500" cy="1038000"/>
          </a:xfrm>
          <a:prstGeom prst="rect">
            <a:avLst/>
          </a:prstGeom>
          <a:noFill/>
          <a:ln>
            <a:noFill/>
          </a:ln>
        </p:spPr>
        <p:txBody>
          <a:bodyPr anchorCtr="0" anchor="t" bIns="91425" lIns="91425" spcFirstLastPara="1" rIns="91425" wrap="square" tIns="91425">
            <a:noAutofit/>
          </a:bodyPr>
          <a:lstStyle/>
          <a:p>
            <a:pPr indent="-457200" lvl="0" marL="469900" marR="0" rtl="0" algn="l">
              <a:spcBef>
                <a:spcPts val="0"/>
              </a:spcBef>
              <a:spcAft>
                <a:spcPts val="0"/>
              </a:spcAft>
              <a:buClr>
                <a:schemeClr val="dk1"/>
              </a:buClr>
              <a:buSzPts val="1800"/>
              <a:buFont typeface="Noto Sans Symbols"/>
              <a:buChar char="●"/>
            </a:pPr>
            <a:r>
              <a:rPr lang="en" sz="1800">
                <a:solidFill>
                  <a:schemeClr val="dk1"/>
                </a:solidFill>
                <a:latin typeface="Arial"/>
                <a:ea typeface="Arial"/>
                <a:cs typeface="Arial"/>
                <a:sym typeface="Arial"/>
              </a:rPr>
              <a:t>High Visibility</a:t>
            </a:r>
            <a:endParaRPr/>
          </a:p>
          <a:p>
            <a:pPr indent="-457200" lvl="0" marL="469900" marR="0" rtl="0" algn="l">
              <a:spcBef>
                <a:spcPts val="480"/>
              </a:spcBef>
              <a:spcAft>
                <a:spcPts val="0"/>
              </a:spcAft>
              <a:buClr>
                <a:schemeClr val="dk1"/>
              </a:buClr>
              <a:buSzPts val="1800"/>
              <a:buFont typeface="Noto Sans Symbols"/>
              <a:buChar char="●"/>
            </a:pPr>
            <a:r>
              <a:rPr lang="en" sz="1800">
                <a:solidFill>
                  <a:schemeClr val="dk1"/>
                </a:solidFill>
                <a:latin typeface="Arial"/>
                <a:ea typeface="Arial"/>
                <a:cs typeface="Arial"/>
                <a:sym typeface="Arial"/>
              </a:rPr>
              <a:t>Sponsor Expectations</a:t>
            </a:r>
            <a:endParaRPr/>
          </a:p>
          <a:p>
            <a:pPr indent="-457200" lvl="0" marL="469900" marR="0" rtl="0" algn="l">
              <a:spcBef>
                <a:spcPts val="480"/>
              </a:spcBef>
              <a:spcAft>
                <a:spcPts val="0"/>
              </a:spcAft>
              <a:buClr>
                <a:schemeClr val="dk1"/>
              </a:buClr>
              <a:buSzPts val="1800"/>
              <a:buFont typeface="Noto Sans Symbols"/>
              <a:buChar char="●"/>
            </a:pPr>
            <a:r>
              <a:rPr lang="en" sz="1800">
                <a:solidFill>
                  <a:schemeClr val="dk1"/>
                </a:solidFill>
                <a:latin typeface="Arial"/>
                <a:ea typeface="Arial"/>
                <a:cs typeface="Arial"/>
                <a:sym typeface="Arial"/>
              </a:rPr>
              <a:t>Be courteous and polite</a:t>
            </a:r>
            <a:endParaRPr/>
          </a:p>
        </p:txBody>
      </p:sp>
      <p:sp>
        <p:nvSpPr>
          <p:cNvPr id="376" name="Google Shape;376;p60"/>
          <p:cNvSpPr txBox="1"/>
          <p:nvPr/>
        </p:nvSpPr>
        <p:spPr>
          <a:xfrm>
            <a:off x="7034750" y="1100700"/>
            <a:ext cx="1529999" cy="773324"/>
          </a:xfrm>
          <a:prstGeom prst="rect">
            <a:avLst/>
          </a:prstGeom>
          <a:noFill/>
          <a:ln>
            <a:noFill/>
          </a:ln>
        </p:spPr>
        <p:txBody>
          <a:bodyPr anchorCtr="0" anchor="t" bIns="91425" lIns="91425" spcFirstLastPara="1" rIns="91425" wrap="square" tIns="91425">
            <a:noAutofit/>
          </a:bodyPr>
          <a:lstStyle/>
          <a:p>
            <a:pPr indent="0" lvl="0" marL="12700" marR="5080" rtl="0" algn="ctr">
              <a:spcBef>
                <a:spcPts val="0"/>
              </a:spcBef>
              <a:spcAft>
                <a:spcPts val="0"/>
              </a:spcAft>
              <a:buClr>
                <a:schemeClr val="dk1"/>
              </a:buClr>
              <a:buSzPts val="1800"/>
              <a:buFont typeface="Arial"/>
              <a:buNone/>
            </a:pPr>
            <a:r>
              <a:t/>
            </a:r>
            <a:endParaRPr i="1" sz="1800">
              <a:solidFill>
                <a:schemeClr val="dk1"/>
              </a:solidFill>
              <a:latin typeface="Calibri"/>
              <a:ea typeface="Calibri"/>
              <a:cs typeface="Calibri"/>
              <a:sym typeface="Calibri"/>
            </a:endParaRPr>
          </a:p>
        </p:txBody>
      </p:sp>
      <p:sp>
        <p:nvSpPr>
          <p:cNvPr id="377" name="Google Shape;377;p60"/>
          <p:cNvSpPr txBox="1"/>
          <p:nvPr/>
        </p:nvSpPr>
        <p:spPr>
          <a:xfrm>
            <a:off x="7120375" y="1035896"/>
            <a:ext cx="1426200" cy="83820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chemeClr val="dk1"/>
              </a:buClr>
              <a:buSzPts val="1800"/>
              <a:buFont typeface="Arial"/>
              <a:buNone/>
            </a:pPr>
            <a:r>
              <a:rPr i="1" lang="en" sz="1800">
                <a:solidFill>
                  <a:schemeClr val="dk1"/>
                </a:solidFill>
                <a:latin typeface="Calibri"/>
                <a:ea typeface="Calibri"/>
                <a:cs typeface="Calibri"/>
                <a:sym typeface="Calibri"/>
              </a:rPr>
              <a:t>Respect</a:t>
            </a:r>
            <a:endParaRPr/>
          </a:p>
          <a:p>
            <a:pPr indent="0" lvl="0" marL="12700" marR="5080" rtl="0" algn="ctr">
              <a:spcBef>
                <a:spcPts val="0"/>
              </a:spcBef>
              <a:spcAft>
                <a:spcPts val="0"/>
              </a:spcAft>
              <a:buClr>
                <a:schemeClr val="dk1"/>
              </a:buClr>
              <a:buSzPts val="1800"/>
              <a:buFont typeface="Arial"/>
              <a:buNone/>
            </a:pPr>
            <a:r>
              <a:rPr i="1" lang="en" sz="1800">
                <a:solidFill>
                  <a:schemeClr val="dk1"/>
                </a:solidFill>
                <a:latin typeface="Calibri"/>
                <a:ea typeface="Calibri"/>
                <a:cs typeface="Calibri"/>
                <a:sym typeface="Calibri"/>
              </a:rPr>
              <a:t>the Resort and the Guests</a:t>
            </a:r>
            <a:endParaRPr/>
          </a:p>
        </p:txBody>
      </p:sp>
      <p:sp>
        <p:nvSpPr>
          <p:cNvPr id="378" name="Google Shape;378;p60"/>
          <p:cNvSpPr txBox="1"/>
          <p:nvPr/>
        </p:nvSpPr>
        <p:spPr>
          <a:xfrm>
            <a:off x="6765650" y="2228100"/>
            <a:ext cx="2102700" cy="1483800"/>
          </a:xfrm>
          <a:prstGeom prst="rect">
            <a:avLst/>
          </a:prstGeom>
          <a:noFill/>
          <a:ln>
            <a:noFill/>
          </a:ln>
        </p:spPr>
        <p:txBody>
          <a:bodyPr anchorCtr="0" anchor="t" bIns="91425" lIns="91425" spcFirstLastPara="1" rIns="91425" wrap="square" tIns="91425">
            <a:noAutofit/>
          </a:bodyPr>
          <a:lstStyle/>
          <a:p>
            <a:pPr indent="0" lvl="0" marL="12700" marR="5080" rtl="0" algn="ctr">
              <a:spcBef>
                <a:spcPts val="0"/>
              </a:spcBef>
              <a:spcAft>
                <a:spcPts val="0"/>
              </a:spcAft>
              <a:buClr>
                <a:schemeClr val="dk1"/>
              </a:buClr>
              <a:buSzPts val="1800"/>
              <a:buFont typeface="Arial"/>
              <a:buNone/>
            </a:pPr>
            <a:r>
              <a:rPr i="1" lang="en" sz="1800">
                <a:solidFill>
                  <a:schemeClr val="dk1"/>
                </a:solidFill>
                <a:latin typeface="Calibri"/>
                <a:ea typeface="Calibri"/>
                <a:cs typeface="Calibri"/>
                <a:sym typeface="Calibri"/>
              </a:rPr>
              <a:t>Team spirit is vital: cheer for each other</a:t>
            </a:r>
            <a:endParaRPr/>
          </a:p>
          <a:p>
            <a:pPr indent="0" lvl="0" marL="0" marR="0" rtl="0" algn="ctr">
              <a:spcBef>
                <a:spcPts val="0"/>
              </a:spcBef>
              <a:spcAft>
                <a:spcPts val="0"/>
              </a:spcAft>
              <a:buClr>
                <a:schemeClr val="dk1"/>
              </a:buClr>
              <a:buSzPts val="1800"/>
              <a:buFont typeface="Arial"/>
              <a:buNone/>
            </a:pPr>
            <a:r>
              <a:rPr i="1" lang="en" sz="1800">
                <a:solidFill>
                  <a:schemeClr val="dk1"/>
                </a:solidFill>
                <a:latin typeface="Calibri"/>
                <a:ea typeface="Calibri"/>
                <a:cs typeface="Calibri"/>
                <a:sym typeface="Calibri"/>
              </a:rPr>
              <a:t>and</a:t>
            </a:r>
            <a:endParaRPr/>
          </a:p>
          <a:p>
            <a:pPr indent="-10795" lvl="0" marL="163195" marR="155575" rtl="0" algn="ctr">
              <a:spcBef>
                <a:spcPts val="0"/>
              </a:spcBef>
              <a:spcAft>
                <a:spcPts val="0"/>
              </a:spcAft>
              <a:buClr>
                <a:schemeClr val="dk1"/>
              </a:buClr>
              <a:buSzPts val="1800"/>
              <a:buFont typeface="Arial"/>
              <a:buNone/>
            </a:pPr>
            <a:r>
              <a:rPr i="1" lang="en" sz="1800">
                <a:solidFill>
                  <a:schemeClr val="dk1"/>
                </a:solidFill>
                <a:latin typeface="Calibri"/>
                <a:ea typeface="Calibri"/>
                <a:cs typeface="Calibri"/>
                <a:sym typeface="Calibri"/>
              </a:rPr>
              <a:t>help each other out!</a:t>
            </a:r>
            <a:endParaRPr/>
          </a:p>
        </p:txBody>
      </p:sp>
      <p:sp>
        <p:nvSpPr>
          <p:cNvPr id="379" name="Google Shape;379;p60"/>
          <p:cNvSpPr txBox="1"/>
          <p:nvPr/>
        </p:nvSpPr>
        <p:spPr>
          <a:xfrm>
            <a:off x="7067125" y="3818175"/>
            <a:ext cx="1680000" cy="838200"/>
          </a:xfrm>
          <a:prstGeom prst="rect">
            <a:avLst/>
          </a:prstGeom>
          <a:noFill/>
          <a:ln>
            <a:noFill/>
          </a:ln>
        </p:spPr>
        <p:txBody>
          <a:bodyPr anchorCtr="0" anchor="t" bIns="91425" lIns="91425" spcFirstLastPara="1" rIns="91425" wrap="square" tIns="91425">
            <a:noAutofit/>
          </a:bodyPr>
          <a:lstStyle/>
          <a:p>
            <a:pPr indent="0" lvl="0" marL="166370" marR="5080" rtl="0" algn="ctr">
              <a:spcBef>
                <a:spcPts val="0"/>
              </a:spcBef>
              <a:spcAft>
                <a:spcPts val="0"/>
              </a:spcAft>
              <a:buClr>
                <a:schemeClr val="dk1"/>
              </a:buClr>
              <a:buSzPts val="1800"/>
              <a:buFont typeface="Arial"/>
              <a:buNone/>
            </a:pPr>
            <a:r>
              <a:rPr i="1" lang="en" sz="1800">
                <a:solidFill>
                  <a:schemeClr val="dk1"/>
                </a:solidFill>
                <a:latin typeface="Calibri"/>
                <a:ea typeface="Calibri"/>
                <a:cs typeface="Calibri"/>
                <a:sym typeface="Calibri"/>
              </a:rPr>
              <a:t>Ask questions, have fun and be safe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6" name="Shape 246"/>
        <p:cNvGrpSpPr/>
        <p:nvPr/>
      </p:nvGrpSpPr>
      <p:grpSpPr>
        <a:xfrm>
          <a:off x="0" y="0"/>
          <a:ext cx="0" cy="0"/>
          <a:chOff x="0" y="0"/>
          <a:chExt cx="0" cy="0"/>
        </a:xfrm>
      </p:grpSpPr>
      <p:sp>
        <p:nvSpPr>
          <p:cNvPr id="247" name="Google Shape;247;p43"/>
          <p:cNvSpPr/>
          <p:nvPr/>
        </p:nvSpPr>
        <p:spPr>
          <a:xfrm>
            <a:off x="605375" y="-9"/>
            <a:ext cx="12192000" cy="68580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rtl="0" algn="l">
              <a:spcBef>
                <a:spcPts val="0"/>
              </a:spcBef>
              <a:spcAft>
                <a:spcPts val="0"/>
              </a:spcAft>
              <a:buNone/>
            </a:pPr>
            <a:r>
              <a:rPr lang="en" sz="1100" u="sng">
                <a:solidFill>
                  <a:schemeClr val="hlink"/>
                </a:solidFill>
                <a:hlinkClick r:id="rId4"/>
              </a:rPr>
              <a:t>https://teamsummit.org/leadership-1/board-and-staff</a:t>
            </a:r>
            <a:endParaRPr/>
          </a:p>
        </p:txBody>
      </p:sp>
      <p:sp>
        <p:nvSpPr>
          <p:cNvPr id="248" name="Google Shape;248;p43"/>
          <p:cNvSpPr txBox="1"/>
          <p:nvPr/>
        </p:nvSpPr>
        <p:spPr>
          <a:xfrm>
            <a:off x="399825" y="1968125"/>
            <a:ext cx="4263900" cy="1815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3600"/>
              <a:t>Theresa Eckert</a:t>
            </a:r>
            <a:endParaRPr b="1" sz="3600">
              <a:solidFill>
                <a:srgbClr val="000000"/>
              </a:solidFill>
            </a:endParaRPr>
          </a:p>
          <a:p>
            <a:pPr indent="0" lvl="0" marL="0" marR="0" rtl="0" algn="l">
              <a:spcBef>
                <a:spcPts val="0"/>
              </a:spcBef>
              <a:spcAft>
                <a:spcPts val="0"/>
              </a:spcAft>
              <a:buNone/>
            </a:pPr>
            <a:r>
              <a:rPr b="1" lang="en" sz="2400">
                <a:solidFill>
                  <a:srgbClr val="000000"/>
                </a:solidFill>
              </a:rPr>
              <a:t>Intro to Team Summit </a:t>
            </a:r>
            <a:endParaRPr b="1" sz="2400">
              <a:solidFill>
                <a:srgbClr val="000000"/>
              </a:solidFill>
            </a:endParaRPr>
          </a:p>
          <a:p>
            <a:pPr indent="0" lvl="0" marL="0" marR="0" rtl="0" algn="l">
              <a:spcBef>
                <a:spcPts val="0"/>
              </a:spcBef>
              <a:spcAft>
                <a:spcPts val="0"/>
              </a:spcAft>
              <a:buNone/>
            </a:pPr>
            <a:r>
              <a:rPr b="1" lang="en" sz="1800">
                <a:solidFill>
                  <a:srgbClr val="000000"/>
                </a:solidFill>
              </a:rPr>
              <a:t>Head Coach</a:t>
            </a:r>
            <a:endParaRPr b="1" sz="1800">
              <a:solidFill>
                <a:srgbClr val="000000"/>
              </a:solidFill>
            </a:endParaRPr>
          </a:p>
          <a:p>
            <a:pPr indent="0" lvl="0" marL="0" marR="0" rtl="0" algn="l">
              <a:spcBef>
                <a:spcPts val="0"/>
              </a:spcBef>
              <a:spcAft>
                <a:spcPts val="0"/>
              </a:spcAft>
              <a:buNone/>
            </a:pPr>
            <a:r>
              <a:t/>
            </a:r>
            <a:endParaRPr sz="2800">
              <a:solidFill>
                <a:srgbClr val="000000"/>
              </a:solidFill>
              <a:latin typeface="Calibri"/>
              <a:ea typeface="Calibri"/>
              <a:cs typeface="Calibri"/>
              <a:sym typeface="Calibri"/>
            </a:endParaRPr>
          </a:p>
          <a:p>
            <a:pPr indent="0" lvl="0" marL="0" marR="0" rtl="0" algn="l">
              <a:spcBef>
                <a:spcPts val="0"/>
              </a:spcBef>
              <a:spcAft>
                <a:spcPts val="0"/>
              </a:spcAft>
              <a:buNone/>
            </a:pPr>
            <a:r>
              <a:t/>
            </a:r>
            <a:endParaRPr b="1" sz="4800">
              <a:solidFill>
                <a:srgbClr val="000000"/>
              </a:solidFill>
              <a:latin typeface="Calibri"/>
              <a:ea typeface="Calibri"/>
              <a:cs typeface="Calibri"/>
              <a:sym typeface="Calibri"/>
            </a:endParaRPr>
          </a:p>
        </p:txBody>
      </p:sp>
      <p:pic>
        <p:nvPicPr>
          <p:cNvPr id="249" name="Google Shape;249;p43"/>
          <p:cNvPicPr preferRelativeResize="0"/>
          <p:nvPr/>
        </p:nvPicPr>
        <p:blipFill>
          <a:blip r:embed="rId5">
            <a:alphaModFix/>
          </a:blip>
          <a:stretch>
            <a:fillRect/>
          </a:stretch>
        </p:blipFill>
        <p:spPr>
          <a:xfrm>
            <a:off x="4429300" y="1048025"/>
            <a:ext cx="4852623" cy="330534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3" name="Shape 383"/>
        <p:cNvGrpSpPr/>
        <p:nvPr/>
      </p:nvGrpSpPr>
      <p:grpSpPr>
        <a:xfrm>
          <a:off x="0" y="0"/>
          <a:ext cx="0" cy="0"/>
          <a:chOff x="0" y="0"/>
          <a:chExt cx="0" cy="0"/>
        </a:xfrm>
      </p:grpSpPr>
      <p:sp>
        <p:nvSpPr>
          <p:cNvPr id="384" name="Google Shape;384;p61"/>
          <p:cNvSpPr txBox="1"/>
          <p:nvPr>
            <p:ph type="title"/>
          </p:nvPr>
        </p:nvSpPr>
        <p:spPr>
          <a:xfrm>
            <a:off x="1044001" y="756662"/>
            <a:ext cx="7055994" cy="773429"/>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385D8A"/>
              </a:buClr>
              <a:buSzPts val="2880"/>
              <a:buFont typeface="Arial"/>
              <a:buNone/>
            </a:pPr>
            <a:r>
              <a:rPr lang="en" sz="3000">
                <a:solidFill>
                  <a:srgbClr val="000000"/>
                </a:solidFill>
              </a:rPr>
              <a:t>What should Parents Do?</a:t>
            </a:r>
            <a:endParaRPr sz="3000">
              <a:solidFill>
                <a:srgbClr val="000000"/>
              </a:solidFill>
            </a:endParaRPr>
          </a:p>
        </p:txBody>
      </p:sp>
      <p:sp>
        <p:nvSpPr>
          <p:cNvPr id="385" name="Google Shape;385;p61"/>
          <p:cNvSpPr txBox="1"/>
          <p:nvPr>
            <p:ph idx="1" type="body"/>
          </p:nvPr>
        </p:nvSpPr>
        <p:spPr>
          <a:xfrm>
            <a:off x="901800" y="1452900"/>
            <a:ext cx="7785000" cy="3406800"/>
          </a:xfrm>
          <a:prstGeom prst="rect">
            <a:avLst/>
          </a:prstGeom>
          <a:noFill/>
          <a:ln>
            <a:noFill/>
          </a:ln>
        </p:spPr>
        <p:txBody>
          <a:bodyPr anchorCtr="0" anchor="t" bIns="91425" lIns="91425" spcFirstLastPara="1" rIns="91425" wrap="square" tIns="91425">
            <a:noAutofit/>
          </a:bodyPr>
          <a:lstStyle/>
          <a:p>
            <a:pPr indent="-342900" lvl="0" marL="457200" rtl="0" algn="l">
              <a:lnSpc>
                <a:spcPct val="90000"/>
              </a:lnSpc>
              <a:spcBef>
                <a:spcPts val="0"/>
              </a:spcBef>
              <a:spcAft>
                <a:spcPts val="0"/>
              </a:spcAft>
              <a:buClr>
                <a:srgbClr val="000000"/>
              </a:buClr>
              <a:buSzPts val="1800"/>
              <a:buChar char="•"/>
            </a:pPr>
            <a:r>
              <a:rPr b="1" lang="en" sz="1800" u="sng">
                <a:solidFill>
                  <a:srgbClr val="000000"/>
                </a:solidFill>
              </a:rPr>
              <a:t>Volunteer</a:t>
            </a:r>
            <a:endParaRPr b="1" sz="1800" u="sng">
              <a:solidFill>
                <a:srgbClr val="000000"/>
              </a:solidFill>
            </a:endParaRPr>
          </a:p>
          <a:p>
            <a:pPr indent="-342900" lvl="0" marL="457200" rtl="0" algn="l">
              <a:lnSpc>
                <a:spcPct val="90000"/>
              </a:lnSpc>
              <a:spcBef>
                <a:spcPts val="0"/>
              </a:spcBef>
              <a:spcAft>
                <a:spcPts val="0"/>
              </a:spcAft>
              <a:buClr>
                <a:srgbClr val="000000"/>
              </a:buClr>
              <a:buSzPts val="1800"/>
              <a:buChar char="•"/>
            </a:pPr>
            <a:r>
              <a:rPr lang="en" sz="1800">
                <a:solidFill>
                  <a:srgbClr val="000000"/>
                </a:solidFill>
              </a:rPr>
              <a:t>Expect Chaos</a:t>
            </a:r>
            <a:endParaRPr sz="1800">
              <a:solidFill>
                <a:srgbClr val="000000"/>
              </a:solidFill>
            </a:endParaRPr>
          </a:p>
          <a:p>
            <a:pPr indent="-342900" lvl="0" marL="457200" rtl="0" algn="l">
              <a:lnSpc>
                <a:spcPct val="90000"/>
              </a:lnSpc>
              <a:spcBef>
                <a:spcPts val="0"/>
              </a:spcBef>
              <a:spcAft>
                <a:spcPts val="0"/>
              </a:spcAft>
              <a:buClr>
                <a:srgbClr val="000000"/>
              </a:buClr>
              <a:buSzPts val="1800"/>
              <a:buChar char="•"/>
            </a:pPr>
            <a:r>
              <a:rPr lang="en" sz="1800">
                <a:solidFill>
                  <a:srgbClr val="000000"/>
                </a:solidFill>
              </a:rPr>
              <a:t>Depend on and trust coaching staff</a:t>
            </a:r>
            <a:endParaRPr sz="1800">
              <a:solidFill>
                <a:srgbClr val="000000"/>
              </a:solidFill>
            </a:endParaRPr>
          </a:p>
          <a:p>
            <a:pPr indent="-342900" lvl="0" marL="457200" rtl="0" algn="l">
              <a:lnSpc>
                <a:spcPct val="90000"/>
              </a:lnSpc>
              <a:spcBef>
                <a:spcPts val="0"/>
              </a:spcBef>
              <a:spcAft>
                <a:spcPts val="0"/>
              </a:spcAft>
              <a:buClr>
                <a:srgbClr val="000000"/>
              </a:buClr>
              <a:buSzPts val="1800"/>
              <a:buChar char="•"/>
            </a:pPr>
            <a:r>
              <a:rPr lang="en" sz="1800">
                <a:solidFill>
                  <a:srgbClr val="000000"/>
                </a:solidFill>
              </a:rPr>
              <a:t>Keep it Fun!</a:t>
            </a:r>
            <a:endParaRPr sz="1800">
              <a:solidFill>
                <a:srgbClr val="000000"/>
              </a:solidFill>
            </a:endParaRPr>
          </a:p>
          <a:p>
            <a:pPr indent="-342900" lvl="0" marL="457200" rtl="0" algn="l">
              <a:lnSpc>
                <a:spcPct val="90000"/>
              </a:lnSpc>
              <a:spcBef>
                <a:spcPts val="0"/>
              </a:spcBef>
              <a:spcAft>
                <a:spcPts val="0"/>
              </a:spcAft>
              <a:buClr>
                <a:srgbClr val="000000"/>
              </a:buClr>
              <a:buSzPts val="1800"/>
              <a:buChar char="•"/>
            </a:pPr>
            <a:r>
              <a:rPr lang="en" sz="1800">
                <a:solidFill>
                  <a:srgbClr val="000000"/>
                </a:solidFill>
              </a:rPr>
              <a:t>Support the dreams of your our athlete</a:t>
            </a:r>
            <a:endParaRPr sz="1800">
              <a:solidFill>
                <a:srgbClr val="000000"/>
              </a:solidFill>
            </a:endParaRPr>
          </a:p>
          <a:p>
            <a:pPr indent="-342900" lvl="0" marL="457200" rtl="0" algn="l">
              <a:lnSpc>
                <a:spcPct val="90000"/>
              </a:lnSpc>
              <a:spcBef>
                <a:spcPts val="0"/>
              </a:spcBef>
              <a:spcAft>
                <a:spcPts val="0"/>
              </a:spcAft>
              <a:buClr>
                <a:srgbClr val="000000"/>
              </a:buClr>
              <a:buSzPts val="1800"/>
              <a:buChar char="•"/>
            </a:pPr>
            <a:r>
              <a:rPr lang="en" sz="1800">
                <a:solidFill>
                  <a:srgbClr val="000000"/>
                </a:solidFill>
              </a:rPr>
              <a:t>Cheer on your athlete and show positive reinforcement </a:t>
            </a:r>
            <a:endParaRPr sz="1800">
              <a:solidFill>
                <a:srgbClr val="000000"/>
              </a:solidFill>
            </a:endParaRPr>
          </a:p>
          <a:p>
            <a:pPr indent="-342900" lvl="0" marL="457200" rtl="0" algn="l">
              <a:lnSpc>
                <a:spcPct val="90000"/>
              </a:lnSpc>
              <a:spcBef>
                <a:spcPts val="0"/>
              </a:spcBef>
              <a:spcAft>
                <a:spcPts val="0"/>
              </a:spcAft>
              <a:buClr>
                <a:srgbClr val="000000"/>
              </a:buClr>
              <a:buSzPts val="1800"/>
              <a:buChar char="•"/>
            </a:pPr>
            <a:r>
              <a:rPr lang="en" sz="1800">
                <a:solidFill>
                  <a:srgbClr val="000000"/>
                </a:solidFill>
              </a:rPr>
              <a:t>Ask your child if they had fun</a:t>
            </a:r>
            <a:endParaRPr sz="1800">
              <a:solidFill>
                <a:srgbClr val="000000"/>
              </a:solidFill>
            </a:endParaRPr>
          </a:p>
          <a:p>
            <a:pPr indent="-342900" lvl="0" marL="457200" rtl="0" algn="l">
              <a:lnSpc>
                <a:spcPct val="90000"/>
              </a:lnSpc>
              <a:spcBef>
                <a:spcPts val="0"/>
              </a:spcBef>
              <a:spcAft>
                <a:spcPts val="0"/>
              </a:spcAft>
              <a:buClr>
                <a:srgbClr val="000000"/>
              </a:buClr>
              <a:buSzPts val="1800"/>
              <a:buChar char="•"/>
            </a:pPr>
            <a:r>
              <a:rPr lang="en" sz="1800">
                <a:solidFill>
                  <a:srgbClr val="000000"/>
                </a:solidFill>
              </a:rPr>
              <a:t>Ask them what they thought they did well and what they could do better</a:t>
            </a:r>
            <a:endParaRPr sz="1800">
              <a:solidFill>
                <a:srgbClr val="000000"/>
              </a:solidFill>
            </a:endParaRPr>
          </a:p>
          <a:p>
            <a:pPr indent="-342900" lvl="0" marL="457200" rtl="0" algn="l">
              <a:lnSpc>
                <a:spcPct val="90000"/>
              </a:lnSpc>
              <a:spcBef>
                <a:spcPts val="0"/>
              </a:spcBef>
              <a:spcAft>
                <a:spcPts val="0"/>
              </a:spcAft>
              <a:buClr>
                <a:srgbClr val="000000"/>
              </a:buClr>
              <a:buSzPts val="1800"/>
              <a:buChar char="•"/>
            </a:pPr>
            <a:r>
              <a:rPr lang="en" sz="1800">
                <a:solidFill>
                  <a:srgbClr val="000000"/>
                </a:solidFill>
              </a:rPr>
              <a:t>Tell your athlete how proud you are of them</a:t>
            </a:r>
            <a:endParaRPr sz="1800">
              <a:solidFill>
                <a:srgbClr val="000000"/>
              </a:solidFill>
            </a:endParaRPr>
          </a:p>
          <a:p>
            <a:pPr indent="-342900" lvl="0" marL="457200" rtl="0" algn="l">
              <a:lnSpc>
                <a:spcPct val="90000"/>
              </a:lnSpc>
              <a:spcBef>
                <a:spcPts val="0"/>
              </a:spcBef>
              <a:spcAft>
                <a:spcPts val="0"/>
              </a:spcAft>
              <a:buClr>
                <a:srgbClr val="000000"/>
              </a:buClr>
              <a:buSzPts val="1800"/>
              <a:buChar char="•"/>
            </a:pPr>
            <a:r>
              <a:rPr lang="en" sz="1800">
                <a:solidFill>
                  <a:srgbClr val="000000"/>
                </a:solidFill>
              </a:rPr>
              <a:t>Show positive reinforcement</a:t>
            </a:r>
            <a:endParaRPr sz="1800">
              <a:solidFill>
                <a:srgbClr val="000000"/>
              </a:solidFill>
            </a:endParaRPr>
          </a:p>
          <a:p>
            <a:pPr indent="-342900" lvl="0" marL="457200" rtl="0" algn="l">
              <a:lnSpc>
                <a:spcPct val="90000"/>
              </a:lnSpc>
              <a:spcBef>
                <a:spcPts val="0"/>
              </a:spcBef>
              <a:spcAft>
                <a:spcPts val="0"/>
              </a:spcAft>
              <a:buClr>
                <a:srgbClr val="000000"/>
              </a:buClr>
              <a:buSzPts val="1800"/>
              <a:buChar char="•"/>
            </a:pPr>
            <a:r>
              <a:rPr b="1" lang="en" sz="1800">
                <a:solidFill>
                  <a:srgbClr val="000000"/>
                </a:solidFill>
              </a:rPr>
              <a:t>Be early! </a:t>
            </a:r>
            <a:r>
              <a:rPr b="1" i="1" lang="en" sz="1800">
                <a:solidFill>
                  <a:srgbClr val="000000"/>
                </a:solidFill>
              </a:rPr>
              <a:t> (If you’re early, you’re on time; if you’re on time, you’re late; and if you’re late you’ve missed the lift!) </a:t>
            </a:r>
            <a:endParaRPr b="1" i="1" sz="1800">
              <a:solidFill>
                <a:srgbClr val="000000"/>
              </a:solidFill>
            </a:endParaRPr>
          </a:p>
        </p:txBody>
      </p:sp>
      <p:sp>
        <p:nvSpPr>
          <p:cNvPr id="386" name="Google Shape;386;p61"/>
          <p:cNvSpPr txBox="1"/>
          <p:nvPr>
            <p:ph idx="12" type="sldNum"/>
          </p:nvPr>
        </p:nvSpPr>
        <p:spPr>
          <a:xfrm>
            <a:off x="6583679" y="4783454"/>
            <a:ext cx="2103120" cy="257174"/>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888888"/>
              </a:buClr>
              <a:buSzPts val="450"/>
              <a:buFont typeface="Arial"/>
              <a:buNone/>
            </a:pPr>
            <a:fld id="{00000000-1234-1234-1234-123412341234}" type="slidenum">
              <a:rPr b="0" i="0" lang="en" sz="1800" u="none" cap="none" strike="noStrike">
                <a:solidFill>
                  <a:srgbClr val="888888"/>
                </a:solidFill>
              </a:rPr>
              <a:t>‹#›</a:t>
            </a:fld>
            <a:endParaRPr b="0" i="0" sz="1800" u="none" cap="none" strike="noStrike">
              <a:solidFill>
                <a:srgbClr val="888888"/>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1" name="Shape 391"/>
        <p:cNvGrpSpPr/>
        <p:nvPr/>
      </p:nvGrpSpPr>
      <p:grpSpPr>
        <a:xfrm>
          <a:off x="0" y="0"/>
          <a:ext cx="0" cy="0"/>
          <a:chOff x="0" y="0"/>
          <a:chExt cx="0" cy="0"/>
        </a:xfrm>
      </p:grpSpPr>
      <p:sp>
        <p:nvSpPr>
          <p:cNvPr id="392" name="Google Shape;392;p62"/>
          <p:cNvSpPr/>
          <p:nvPr/>
        </p:nvSpPr>
        <p:spPr>
          <a:xfrm>
            <a:off x="1498090" y="637792"/>
            <a:ext cx="5811900" cy="4845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700"/>
              <a:buFont typeface="Arial"/>
              <a:buNone/>
            </a:pPr>
            <a:r>
              <a:rPr b="1" i="0" lang="en" sz="3000" u="none" cap="none" strike="noStrike">
                <a:solidFill>
                  <a:schemeClr val="dk1"/>
                </a:solidFill>
                <a:latin typeface="Arial"/>
                <a:ea typeface="Arial"/>
                <a:cs typeface="Arial"/>
                <a:sym typeface="Arial"/>
              </a:rPr>
              <a:t>Parenting successful skiers</a:t>
            </a:r>
            <a:endParaRPr b="1" i="0" sz="3000" u="none" cap="none" strike="noStrike">
              <a:solidFill>
                <a:schemeClr val="dk1"/>
              </a:solidFill>
              <a:latin typeface="Arial"/>
              <a:ea typeface="Arial"/>
              <a:cs typeface="Arial"/>
              <a:sym typeface="Arial"/>
            </a:endParaRPr>
          </a:p>
        </p:txBody>
      </p:sp>
      <p:pic>
        <p:nvPicPr>
          <p:cNvPr id="393" name="Google Shape;393;p62"/>
          <p:cNvPicPr preferRelativeResize="0"/>
          <p:nvPr/>
        </p:nvPicPr>
        <p:blipFill>
          <a:blip r:embed="rId3">
            <a:alphaModFix/>
          </a:blip>
          <a:stretch>
            <a:fillRect/>
          </a:stretch>
        </p:blipFill>
        <p:spPr>
          <a:xfrm>
            <a:off x="2182449" y="1177675"/>
            <a:ext cx="4206403" cy="3037751"/>
          </a:xfrm>
          <a:prstGeom prst="rect">
            <a:avLst/>
          </a:prstGeom>
          <a:noFill/>
          <a:ln>
            <a:noFill/>
          </a:ln>
        </p:spPr>
      </p:pic>
      <p:sp>
        <p:nvSpPr>
          <p:cNvPr id="394" name="Google Shape;394;p62"/>
          <p:cNvSpPr txBox="1"/>
          <p:nvPr>
            <p:ph idx="2" type="body"/>
          </p:nvPr>
        </p:nvSpPr>
        <p:spPr>
          <a:xfrm>
            <a:off x="2290952" y="4319328"/>
            <a:ext cx="6261300" cy="5511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2800"/>
              <a:buFont typeface="Arial"/>
              <a:buNone/>
            </a:pPr>
            <a:r>
              <a:rPr b="0" i="0" lang="en" sz="2800" u="none" cap="none" strike="noStrike">
                <a:solidFill>
                  <a:srgbClr val="000000"/>
                </a:solidFill>
              </a:rPr>
              <a:t>You are part of the team!</a:t>
            </a:r>
            <a:endParaRPr b="0" i="0" sz="2800" u="none" cap="none" strike="noStrike">
              <a:solidFill>
                <a:srgbClr val="000000"/>
              </a:solidFill>
            </a:endParaRPr>
          </a:p>
          <a:p>
            <a:pPr indent="-342900" lvl="0" marL="342900" marR="0" rtl="0" algn="l">
              <a:lnSpc>
                <a:spcPct val="90000"/>
              </a:lnSpc>
              <a:spcBef>
                <a:spcPts val="560"/>
              </a:spcBef>
              <a:spcAft>
                <a:spcPts val="0"/>
              </a:spcAft>
              <a:buClr>
                <a:schemeClr val="dk1"/>
              </a:buClr>
              <a:buSzPts val="700"/>
              <a:buFont typeface="Arial"/>
              <a:buNone/>
            </a:pPr>
            <a:r>
              <a:t/>
            </a:r>
            <a:endParaRPr b="0" i="0" sz="2800" u="none" cap="none" strike="noStrike">
              <a:solidFill>
                <a:schemeClr val="dk1"/>
              </a:solidFill>
              <a:latin typeface="Calibri"/>
              <a:ea typeface="Calibri"/>
              <a:cs typeface="Calibri"/>
              <a:sym typeface="Calibri"/>
            </a:endParaRPr>
          </a:p>
          <a:p>
            <a:pPr indent="-285750" lvl="1" marL="742950" marR="0" rtl="0" algn="l">
              <a:spcBef>
                <a:spcPts val="560"/>
              </a:spcBef>
              <a:spcAft>
                <a:spcPts val="0"/>
              </a:spcAft>
              <a:buClr>
                <a:schemeClr val="dk1"/>
              </a:buClr>
              <a:buSzPts val="700"/>
              <a:buFont typeface="Arial"/>
              <a:buNone/>
            </a:pPr>
            <a:r>
              <a:t/>
            </a:r>
            <a:endParaRPr b="0" i="0" sz="2800" u="none" cap="none" strike="noStrike">
              <a:solidFill>
                <a:schemeClr val="dk1"/>
              </a:solidFill>
              <a:latin typeface="Calibri"/>
              <a:ea typeface="Calibri"/>
              <a:cs typeface="Calibri"/>
              <a:sym typeface="Calibri"/>
            </a:endParaRPr>
          </a:p>
        </p:txBody>
      </p:sp>
    </p:spTree>
  </p:cSld>
  <p:clrMapOvr>
    <a:masterClrMapping/>
  </p:clrMapOvr>
  <mc:AlternateContent>
    <mc:Choice Requires="p14">
      <p:transition spd="slow" p14:dur="1400">
        <p:fade thruBlk="1"/>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8" name="Shape 398"/>
        <p:cNvGrpSpPr/>
        <p:nvPr/>
      </p:nvGrpSpPr>
      <p:grpSpPr>
        <a:xfrm>
          <a:off x="0" y="0"/>
          <a:ext cx="0" cy="0"/>
          <a:chOff x="0" y="0"/>
          <a:chExt cx="0" cy="0"/>
        </a:xfrm>
      </p:grpSpPr>
      <p:sp>
        <p:nvSpPr>
          <p:cNvPr id="399" name="Google Shape;399;p63"/>
          <p:cNvSpPr txBox="1"/>
          <p:nvPr>
            <p:ph type="title"/>
          </p:nvPr>
        </p:nvSpPr>
        <p:spPr>
          <a:xfrm>
            <a:off x="1044001" y="756662"/>
            <a:ext cx="7056000" cy="773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Typical Day of Training </a:t>
            </a:r>
            <a:endParaRPr/>
          </a:p>
        </p:txBody>
      </p:sp>
      <p:sp>
        <p:nvSpPr>
          <p:cNvPr id="400" name="Google Shape;400;p63"/>
          <p:cNvSpPr txBox="1"/>
          <p:nvPr>
            <p:ph idx="1" type="body"/>
          </p:nvPr>
        </p:nvSpPr>
        <p:spPr>
          <a:xfrm>
            <a:off x="802825" y="1530050"/>
            <a:ext cx="3610200" cy="367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t>8:00 a.m. Arrival at ski area </a:t>
            </a:r>
            <a:r>
              <a:rPr b="1" i="1" lang="en" sz="1200"/>
              <a:t>(Breck- 8:30)</a:t>
            </a:r>
            <a:endParaRPr b="1" i="1" sz="1200"/>
          </a:p>
          <a:p>
            <a:pPr indent="0" lvl="0" marL="0" rtl="0" algn="l">
              <a:spcBef>
                <a:spcPts val="1400"/>
              </a:spcBef>
              <a:spcAft>
                <a:spcPts val="0"/>
              </a:spcAft>
              <a:buClr>
                <a:schemeClr val="dk1"/>
              </a:buClr>
              <a:buSzPts val="1100"/>
              <a:buFont typeface="Arial"/>
              <a:buNone/>
            </a:pPr>
            <a:r>
              <a:rPr lang="en" sz="1200"/>
              <a:t>8:10 a.m. Breakfast/Snack, water, restroom break </a:t>
            </a:r>
            <a:endParaRPr sz="1200"/>
          </a:p>
          <a:p>
            <a:pPr indent="0" lvl="0" marL="0" rtl="0" algn="l">
              <a:spcBef>
                <a:spcPts val="1400"/>
              </a:spcBef>
              <a:spcAft>
                <a:spcPts val="0"/>
              </a:spcAft>
              <a:buClr>
                <a:schemeClr val="dk1"/>
              </a:buClr>
              <a:buSzPts val="1100"/>
              <a:buFont typeface="Arial"/>
              <a:buNone/>
            </a:pPr>
            <a:r>
              <a:rPr lang="en" sz="1200"/>
              <a:t>8:15 a.m. Gear Up for AM training (boots, gloves, facemask, helmet/goggles) </a:t>
            </a:r>
            <a:endParaRPr sz="1200"/>
          </a:p>
          <a:p>
            <a:pPr indent="0" lvl="0" marL="0" rtl="0" algn="l">
              <a:spcBef>
                <a:spcPts val="1400"/>
              </a:spcBef>
              <a:spcAft>
                <a:spcPts val="0"/>
              </a:spcAft>
              <a:buClr>
                <a:schemeClr val="dk1"/>
              </a:buClr>
              <a:buSzPts val="1100"/>
              <a:buFont typeface="Arial"/>
              <a:buNone/>
            </a:pPr>
            <a:r>
              <a:rPr lang="en" sz="1200"/>
              <a:t>8:25 a.m. Head out to snow for coach greeting </a:t>
            </a:r>
            <a:endParaRPr sz="1200"/>
          </a:p>
          <a:p>
            <a:pPr indent="0" lvl="0" marL="0" rtl="0" algn="l">
              <a:spcBef>
                <a:spcPts val="1400"/>
              </a:spcBef>
              <a:spcAft>
                <a:spcPts val="0"/>
              </a:spcAft>
              <a:buClr>
                <a:schemeClr val="dk1"/>
              </a:buClr>
              <a:buSzPts val="1100"/>
              <a:buFont typeface="Arial"/>
              <a:buNone/>
            </a:pPr>
            <a:r>
              <a:rPr lang="en" sz="1200"/>
              <a:t>8:30 a.m. Get in line for lift </a:t>
            </a:r>
            <a:endParaRPr sz="1200"/>
          </a:p>
          <a:p>
            <a:pPr indent="0" lvl="0" marL="0" rtl="0" algn="l">
              <a:spcBef>
                <a:spcPts val="1400"/>
              </a:spcBef>
              <a:spcAft>
                <a:spcPts val="0"/>
              </a:spcAft>
              <a:buClr>
                <a:schemeClr val="dk1"/>
              </a:buClr>
              <a:buSzPts val="1100"/>
              <a:buFont typeface="Arial"/>
              <a:buNone/>
            </a:pPr>
            <a:r>
              <a:rPr lang="en" sz="1200"/>
              <a:t>8:45 a.m. Warm-up lap/Group stretch/Warm-up lap </a:t>
            </a:r>
            <a:endParaRPr sz="1200"/>
          </a:p>
          <a:p>
            <a:pPr indent="0" lvl="0" marL="0" rtl="0" algn="l">
              <a:spcBef>
                <a:spcPts val="1400"/>
              </a:spcBef>
              <a:spcAft>
                <a:spcPts val="0"/>
              </a:spcAft>
              <a:buClr>
                <a:schemeClr val="dk1"/>
              </a:buClr>
              <a:buSzPts val="1100"/>
              <a:buFont typeface="Arial"/>
              <a:buNone/>
            </a:pPr>
            <a:r>
              <a:rPr lang="en" sz="1200"/>
              <a:t>9:00 a.m. First Morning Training: Introduction of skill for the day and explanation of relation </a:t>
            </a:r>
            <a:endParaRPr sz="1200"/>
          </a:p>
          <a:p>
            <a:pPr indent="0" lvl="0" marL="0" rtl="0" algn="l">
              <a:spcBef>
                <a:spcPts val="1400"/>
              </a:spcBef>
              <a:spcAft>
                <a:spcPts val="0"/>
              </a:spcAft>
              <a:buClr>
                <a:schemeClr val="dk1"/>
              </a:buClr>
              <a:buSzPts val="1100"/>
              <a:buFont typeface="Arial"/>
              <a:buNone/>
            </a:pPr>
            <a:r>
              <a:rPr lang="en" sz="1200"/>
              <a:t>10:05 a.m. Snack, water, restroom break </a:t>
            </a:r>
            <a:endParaRPr sz="1200"/>
          </a:p>
          <a:p>
            <a:pPr indent="0" lvl="0" marL="0" rtl="0" algn="l">
              <a:spcBef>
                <a:spcPts val="1400"/>
              </a:spcBef>
              <a:spcAft>
                <a:spcPts val="0"/>
              </a:spcAft>
              <a:buClr>
                <a:schemeClr val="dk1"/>
              </a:buClr>
              <a:buSzPts val="1100"/>
              <a:buFont typeface="Arial"/>
              <a:buNone/>
            </a:pPr>
            <a:r>
              <a:t/>
            </a:r>
            <a:endParaRPr sz="1800">
              <a:solidFill>
                <a:srgbClr val="595959"/>
              </a:solidFill>
            </a:endParaRPr>
          </a:p>
          <a:p>
            <a:pPr indent="0" lvl="0" marL="0" rtl="0" algn="l">
              <a:spcBef>
                <a:spcPts val="1400"/>
              </a:spcBef>
              <a:spcAft>
                <a:spcPts val="0"/>
              </a:spcAft>
              <a:buNone/>
            </a:pPr>
            <a:r>
              <a:t/>
            </a:r>
            <a:endParaRPr/>
          </a:p>
        </p:txBody>
      </p:sp>
      <p:sp>
        <p:nvSpPr>
          <p:cNvPr id="401" name="Google Shape;401;p63"/>
          <p:cNvSpPr txBox="1"/>
          <p:nvPr/>
        </p:nvSpPr>
        <p:spPr>
          <a:xfrm>
            <a:off x="4704100" y="1483700"/>
            <a:ext cx="4175400" cy="359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rPr>
              <a:t>10:15 a.m. 2nd a.m. Training: Execution of skill for the day </a:t>
            </a:r>
            <a:endParaRPr sz="1200">
              <a:solidFill>
                <a:schemeClr val="dk1"/>
              </a:solidFill>
            </a:endParaRPr>
          </a:p>
          <a:p>
            <a:pPr indent="0" lvl="0" marL="0" rtl="0" algn="l">
              <a:spcBef>
                <a:spcPts val="1400"/>
              </a:spcBef>
              <a:spcAft>
                <a:spcPts val="0"/>
              </a:spcAft>
              <a:buClr>
                <a:schemeClr val="dk1"/>
              </a:buClr>
              <a:buSzPts val="1100"/>
              <a:buFont typeface="Arial"/>
              <a:buNone/>
            </a:pPr>
            <a:r>
              <a:rPr lang="en" sz="1200">
                <a:solidFill>
                  <a:schemeClr val="dk1"/>
                </a:solidFill>
              </a:rPr>
              <a:t>12:00 p.m. Lunch, water, restroom break </a:t>
            </a:r>
            <a:endParaRPr sz="1200">
              <a:solidFill>
                <a:schemeClr val="dk1"/>
              </a:solidFill>
            </a:endParaRPr>
          </a:p>
          <a:p>
            <a:pPr indent="0" lvl="0" marL="0" rtl="0" algn="l">
              <a:spcBef>
                <a:spcPts val="1400"/>
              </a:spcBef>
              <a:spcAft>
                <a:spcPts val="0"/>
              </a:spcAft>
              <a:buClr>
                <a:schemeClr val="dk1"/>
              </a:buClr>
              <a:buSzPts val="1100"/>
              <a:buFont typeface="Arial"/>
              <a:buNone/>
            </a:pPr>
            <a:r>
              <a:rPr lang="en" sz="1200">
                <a:solidFill>
                  <a:schemeClr val="dk1"/>
                </a:solidFill>
              </a:rPr>
              <a:t>12:30 p.m. Gear up for p.m. training </a:t>
            </a:r>
            <a:endParaRPr sz="1200">
              <a:solidFill>
                <a:schemeClr val="dk1"/>
              </a:solidFill>
            </a:endParaRPr>
          </a:p>
          <a:p>
            <a:pPr indent="0" lvl="0" marL="0" rtl="0" algn="l">
              <a:spcBef>
                <a:spcPts val="1400"/>
              </a:spcBef>
              <a:spcAft>
                <a:spcPts val="0"/>
              </a:spcAft>
              <a:buClr>
                <a:schemeClr val="dk1"/>
              </a:buClr>
              <a:buSzPts val="1100"/>
              <a:buFont typeface="Arial"/>
              <a:buNone/>
            </a:pPr>
            <a:r>
              <a:rPr lang="en" sz="1200">
                <a:solidFill>
                  <a:schemeClr val="dk1"/>
                </a:solidFill>
              </a:rPr>
              <a:t>12:45 p.m. Stretch/morning recap </a:t>
            </a:r>
            <a:endParaRPr sz="1200">
              <a:solidFill>
                <a:schemeClr val="dk1"/>
              </a:solidFill>
            </a:endParaRPr>
          </a:p>
          <a:p>
            <a:pPr indent="0" lvl="0" marL="0" rtl="0" algn="l">
              <a:spcBef>
                <a:spcPts val="1400"/>
              </a:spcBef>
              <a:spcAft>
                <a:spcPts val="0"/>
              </a:spcAft>
              <a:buClr>
                <a:schemeClr val="dk1"/>
              </a:buClr>
              <a:buSzPts val="1100"/>
              <a:buFont typeface="Arial"/>
              <a:buNone/>
            </a:pPr>
            <a:r>
              <a:rPr lang="en" sz="1200">
                <a:solidFill>
                  <a:schemeClr val="dk1"/>
                </a:solidFill>
              </a:rPr>
              <a:t>12:55 p.m. Get in line for lift </a:t>
            </a:r>
            <a:endParaRPr sz="1200">
              <a:solidFill>
                <a:schemeClr val="dk1"/>
              </a:solidFill>
            </a:endParaRPr>
          </a:p>
          <a:p>
            <a:pPr indent="0" lvl="0" marL="0" rtl="0" algn="l">
              <a:spcBef>
                <a:spcPts val="1400"/>
              </a:spcBef>
              <a:spcAft>
                <a:spcPts val="0"/>
              </a:spcAft>
              <a:buClr>
                <a:schemeClr val="dk1"/>
              </a:buClr>
              <a:buSzPts val="1100"/>
              <a:buFont typeface="Arial"/>
              <a:buNone/>
            </a:pPr>
            <a:r>
              <a:rPr lang="en" sz="1200">
                <a:solidFill>
                  <a:schemeClr val="dk1"/>
                </a:solidFill>
              </a:rPr>
              <a:t>1:05 p.m. Training: Skill for the day and its incorporation to freeskiing (aka skiing with no agenda…just having fun)</a:t>
            </a:r>
            <a:endParaRPr sz="1200">
              <a:solidFill>
                <a:schemeClr val="dk1"/>
              </a:solidFill>
            </a:endParaRPr>
          </a:p>
          <a:p>
            <a:pPr indent="0" lvl="0" marL="0" rtl="0" algn="l">
              <a:spcBef>
                <a:spcPts val="1400"/>
              </a:spcBef>
              <a:spcAft>
                <a:spcPts val="0"/>
              </a:spcAft>
              <a:buClr>
                <a:schemeClr val="dk1"/>
              </a:buClr>
              <a:buSzPts val="1100"/>
              <a:buFont typeface="Arial"/>
              <a:buNone/>
            </a:pPr>
            <a:r>
              <a:rPr lang="en" sz="1200">
                <a:solidFill>
                  <a:schemeClr val="dk1"/>
                </a:solidFill>
              </a:rPr>
              <a:t>2:15 p.m. Snack and/or restroom break </a:t>
            </a:r>
            <a:endParaRPr sz="1200">
              <a:solidFill>
                <a:schemeClr val="dk1"/>
              </a:solidFill>
            </a:endParaRPr>
          </a:p>
          <a:p>
            <a:pPr indent="0" lvl="0" marL="0" rtl="0" algn="l">
              <a:spcBef>
                <a:spcPts val="1400"/>
              </a:spcBef>
              <a:spcAft>
                <a:spcPts val="0"/>
              </a:spcAft>
              <a:buClr>
                <a:schemeClr val="dk1"/>
              </a:buClr>
              <a:buSzPts val="1100"/>
              <a:buFont typeface="Arial"/>
              <a:buNone/>
            </a:pPr>
            <a:r>
              <a:rPr lang="en" sz="1200">
                <a:solidFill>
                  <a:schemeClr val="dk1"/>
                </a:solidFill>
              </a:rPr>
              <a:t>2:25 p.m. Full day recap and warm down </a:t>
            </a:r>
            <a:endParaRPr sz="1200">
              <a:solidFill>
                <a:schemeClr val="dk1"/>
              </a:solidFill>
            </a:endParaRPr>
          </a:p>
          <a:p>
            <a:pPr indent="0" lvl="0" marL="0" rtl="0" algn="l">
              <a:spcBef>
                <a:spcPts val="1400"/>
              </a:spcBef>
              <a:spcAft>
                <a:spcPts val="1400"/>
              </a:spcAft>
              <a:buClr>
                <a:schemeClr val="dk1"/>
              </a:buClr>
              <a:buSzPts val="1100"/>
              <a:buFont typeface="Arial"/>
              <a:buNone/>
            </a:pPr>
            <a:r>
              <a:rPr lang="en" sz="1200">
                <a:solidFill>
                  <a:schemeClr val="dk1"/>
                </a:solidFill>
              </a:rPr>
              <a:t>3:00 p.m. Parent pick-up/debrief</a:t>
            </a:r>
            <a:endParaRPr sz="1800">
              <a:solidFill>
                <a:srgbClr val="595959"/>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5" name="Shape 405"/>
        <p:cNvGrpSpPr/>
        <p:nvPr/>
      </p:nvGrpSpPr>
      <p:grpSpPr>
        <a:xfrm>
          <a:off x="0" y="0"/>
          <a:ext cx="0" cy="0"/>
          <a:chOff x="0" y="0"/>
          <a:chExt cx="0" cy="0"/>
        </a:xfrm>
      </p:grpSpPr>
      <p:sp>
        <p:nvSpPr>
          <p:cNvPr id="406" name="Google Shape;406;p64"/>
          <p:cNvSpPr txBox="1"/>
          <p:nvPr>
            <p:ph idx="1" type="body"/>
          </p:nvPr>
        </p:nvSpPr>
        <p:spPr>
          <a:xfrm>
            <a:off x="212275" y="1872950"/>
            <a:ext cx="4746900" cy="2615400"/>
          </a:xfrm>
          <a:prstGeom prst="rect">
            <a:avLst/>
          </a:prstGeom>
        </p:spPr>
        <p:txBody>
          <a:bodyPr anchorCtr="0" anchor="t" bIns="45700" lIns="91425" spcFirstLastPara="1" rIns="91425" wrap="square" tIns="45700">
            <a:noAutofit/>
          </a:bodyPr>
          <a:lstStyle/>
          <a:p>
            <a:pPr indent="-317500" lvl="0" marL="457200" rtl="0" algn="l">
              <a:spcBef>
                <a:spcPts val="640"/>
              </a:spcBef>
              <a:spcAft>
                <a:spcPts val="0"/>
              </a:spcAft>
              <a:buSzPts val="1400"/>
              <a:buChar char="❏"/>
            </a:pPr>
            <a:r>
              <a:rPr lang="en" sz="1400"/>
              <a:t>Socks (tip: buy the same socks so you don’t have varying thicknesses…which affect boot fit) </a:t>
            </a:r>
            <a:endParaRPr sz="1400"/>
          </a:p>
          <a:p>
            <a:pPr indent="-317500" lvl="0" marL="457200" rtl="0" algn="l">
              <a:spcBef>
                <a:spcPts val="0"/>
              </a:spcBef>
              <a:spcAft>
                <a:spcPts val="0"/>
              </a:spcAft>
              <a:buSzPts val="1400"/>
              <a:buChar char="❏"/>
            </a:pPr>
            <a:r>
              <a:rPr lang="en" sz="1400"/>
              <a:t>Pants (thermal pants underneath) </a:t>
            </a:r>
            <a:endParaRPr sz="1400"/>
          </a:p>
          <a:p>
            <a:pPr indent="-317500" lvl="0" marL="457200" rtl="0" algn="l">
              <a:spcBef>
                <a:spcPts val="0"/>
              </a:spcBef>
              <a:spcAft>
                <a:spcPts val="0"/>
              </a:spcAft>
              <a:buSzPts val="1400"/>
              <a:buChar char="❏"/>
            </a:pPr>
            <a:r>
              <a:rPr lang="en" sz="1400"/>
              <a:t>Team Jacket and Extra Layer </a:t>
            </a:r>
            <a:endParaRPr sz="1400"/>
          </a:p>
          <a:p>
            <a:pPr indent="-317500" lvl="0" marL="457200" rtl="0" algn="l">
              <a:spcBef>
                <a:spcPts val="0"/>
              </a:spcBef>
              <a:spcAft>
                <a:spcPts val="0"/>
              </a:spcAft>
              <a:buSzPts val="1400"/>
              <a:buChar char="❏"/>
            </a:pPr>
            <a:r>
              <a:rPr lang="en" sz="1400"/>
              <a:t>Gloves and Extra ones </a:t>
            </a:r>
            <a:endParaRPr sz="1400"/>
          </a:p>
          <a:p>
            <a:pPr indent="-317500" lvl="0" marL="457200" rtl="0" algn="l">
              <a:spcBef>
                <a:spcPts val="0"/>
              </a:spcBef>
              <a:spcAft>
                <a:spcPts val="0"/>
              </a:spcAft>
              <a:buSzPts val="1400"/>
              <a:buChar char="❏"/>
            </a:pPr>
            <a:r>
              <a:rPr lang="en" sz="1400"/>
              <a:t>Liners </a:t>
            </a:r>
            <a:endParaRPr sz="1400"/>
          </a:p>
          <a:p>
            <a:pPr indent="-317500" lvl="0" marL="457200" rtl="0" algn="l">
              <a:spcBef>
                <a:spcPts val="0"/>
              </a:spcBef>
              <a:spcAft>
                <a:spcPts val="0"/>
              </a:spcAft>
              <a:buSzPts val="1400"/>
              <a:buChar char="❏"/>
            </a:pPr>
            <a:r>
              <a:rPr lang="en" sz="1400"/>
              <a:t>Hand warmers </a:t>
            </a:r>
            <a:endParaRPr sz="1400"/>
          </a:p>
          <a:p>
            <a:pPr indent="-317500" lvl="0" marL="457200" rtl="0" algn="l">
              <a:spcBef>
                <a:spcPts val="0"/>
              </a:spcBef>
              <a:spcAft>
                <a:spcPts val="0"/>
              </a:spcAft>
              <a:buSzPts val="1400"/>
              <a:buChar char="❏"/>
            </a:pPr>
            <a:r>
              <a:rPr lang="en" sz="1400"/>
              <a:t>Helmet </a:t>
            </a:r>
            <a:endParaRPr sz="1400"/>
          </a:p>
          <a:p>
            <a:pPr indent="-317500" lvl="0" marL="457200" rtl="0" algn="l">
              <a:spcBef>
                <a:spcPts val="0"/>
              </a:spcBef>
              <a:spcAft>
                <a:spcPts val="0"/>
              </a:spcAft>
              <a:buSzPts val="1400"/>
              <a:buChar char="❏"/>
            </a:pPr>
            <a:r>
              <a:rPr lang="en" sz="1400"/>
              <a:t>Goggles </a:t>
            </a:r>
            <a:endParaRPr sz="1400"/>
          </a:p>
          <a:p>
            <a:pPr indent="-317500" lvl="0" marL="457200" rtl="0" algn="l">
              <a:spcBef>
                <a:spcPts val="0"/>
              </a:spcBef>
              <a:spcAft>
                <a:spcPts val="0"/>
              </a:spcAft>
              <a:buSzPts val="1400"/>
              <a:buChar char="❏"/>
            </a:pPr>
            <a:r>
              <a:rPr lang="en" sz="1400"/>
              <a:t>Facemask </a:t>
            </a:r>
            <a:endParaRPr sz="1400"/>
          </a:p>
          <a:p>
            <a:pPr indent="0" lvl="0" marL="0" rtl="0" algn="l">
              <a:spcBef>
                <a:spcPts val="640"/>
              </a:spcBef>
              <a:spcAft>
                <a:spcPts val="0"/>
              </a:spcAft>
              <a:buNone/>
            </a:pPr>
            <a:r>
              <a:t/>
            </a:r>
            <a:endParaRPr sz="1400"/>
          </a:p>
        </p:txBody>
      </p:sp>
      <p:sp>
        <p:nvSpPr>
          <p:cNvPr id="407" name="Google Shape;407;p64"/>
          <p:cNvSpPr txBox="1"/>
          <p:nvPr/>
        </p:nvSpPr>
        <p:spPr>
          <a:xfrm>
            <a:off x="212275" y="936475"/>
            <a:ext cx="8882700" cy="61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200"/>
              <a:t>Gear and Daily Needs. Come Train Prepared. </a:t>
            </a:r>
            <a:endParaRPr b="1" sz="3200"/>
          </a:p>
        </p:txBody>
      </p:sp>
      <p:sp>
        <p:nvSpPr>
          <p:cNvPr id="408" name="Google Shape;408;p64"/>
          <p:cNvSpPr txBox="1"/>
          <p:nvPr/>
        </p:nvSpPr>
        <p:spPr>
          <a:xfrm>
            <a:off x="446950" y="1445900"/>
            <a:ext cx="2823600" cy="47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t>Clothing</a:t>
            </a:r>
            <a:endParaRPr b="1"/>
          </a:p>
          <a:p>
            <a:pPr indent="0" lvl="0" marL="0" rtl="0" algn="l">
              <a:spcBef>
                <a:spcPts val="0"/>
              </a:spcBef>
              <a:spcAft>
                <a:spcPts val="0"/>
              </a:spcAft>
              <a:buNone/>
            </a:pPr>
            <a:r>
              <a:t/>
            </a:r>
            <a:endParaRPr/>
          </a:p>
        </p:txBody>
      </p:sp>
      <p:sp>
        <p:nvSpPr>
          <p:cNvPr id="409" name="Google Shape;409;p64"/>
          <p:cNvSpPr txBox="1"/>
          <p:nvPr/>
        </p:nvSpPr>
        <p:spPr>
          <a:xfrm>
            <a:off x="4873925" y="1958075"/>
            <a:ext cx="4086300" cy="26502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Suitable Backpack for Riding (lunches, water bottles and extra layers can be stored in the backpack) </a:t>
            </a:r>
            <a:endParaRPr/>
          </a:p>
          <a:p>
            <a:pPr indent="-317500" lvl="0" marL="457200" rtl="0" algn="l">
              <a:spcBef>
                <a:spcPts val="0"/>
              </a:spcBef>
              <a:spcAft>
                <a:spcPts val="0"/>
              </a:spcAft>
              <a:buSzPts val="1400"/>
              <a:buChar char="❏"/>
            </a:pPr>
            <a:r>
              <a:rPr lang="en"/>
              <a:t>Water Bottle Lunch </a:t>
            </a:r>
            <a:endParaRPr/>
          </a:p>
          <a:p>
            <a:pPr indent="-317500" lvl="0" marL="457200" rtl="0" algn="l">
              <a:spcBef>
                <a:spcPts val="0"/>
              </a:spcBef>
              <a:spcAft>
                <a:spcPts val="0"/>
              </a:spcAft>
              <a:buSzPts val="1400"/>
              <a:buChar char="❏"/>
            </a:pPr>
            <a:r>
              <a:rPr lang="en"/>
              <a:t>TWO Snacks </a:t>
            </a:r>
            <a:endParaRPr/>
          </a:p>
          <a:p>
            <a:pPr indent="-317500" lvl="0" marL="457200" rtl="0" algn="l">
              <a:spcBef>
                <a:spcPts val="0"/>
              </a:spcBef>
              <a:spcAft>
                <a:spcPts val="0"/>
              </a:spcAft>
              <a:buSzPts val="1400"/>
              <a:buChar char="❏"/>
            </a:pPr>
            <a:r>
              <a:rPr lang="en"/>
              <a:t>Personal needs such as Epipen, Medication, etc. (if your child needs medication during training, please communicate with their coach)</a:t>
            </a:r>
            <a:endParaRPr/>
          </a:p>
        </p:txBody>
      </p:sp>
      <p:sp>
        <p:nvSpPr>
          <p:cNvPr id="410" name="Google Shape;410;p64"/>
          <p:cNvSpPr txBox="1"/>
          <p:nvPr/>
        </p:nvSpPr>
        <p:spPr>
          <a:xfrm>
            <a:off x="5100925" y="1481375"/>
            <a:ext cx="2695800" cy="47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t>Water,  Food &amp; More  </a:t>
            </a:r>
            <a:endParaRPr b="1" sz="1800"/>
          </a:p>
          <a:p>
            <a:pPr indent="0" lvl="0" marL="0" rtl="0" algn="l">
              <a:spcBef>
                <a:spcPts val="0"/>
              </a:spcBef>
              <a:spcAft>
                <a:spcPts val="0"/>
              </a:spcAft>
              <a:buNone/>
            </a:pPr>
            <a:r>
              <a:t/>
            </a:r>
            <a:endParaRPr/>
          </a:p>
        </p:txBody>
      </p:sp>
      <p:sp>
        <p:nvSpPr>
          <p:cNvPr id="411" name="Google Shape;411;p64"/>
          <p:cNvSpPr txBox="1"/>
          <p:nvPr/>
        </p:nvSpPr>
        <p:spPr>
          <a:xfrm>
            <a:off x="340550" y="4239400"/>
            <a:ext cx="8286300" cy="47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800" u="sng">
                <a:solidFill>
                  <a:schemeClr val="hlink"/>
                </a:solidFill>
                <a:hlinkClick r:id="rId3"/>
              </a:rPr>
              <a:t>https://teamsummit.org/application/files/8715/3973/2057/GEARANDFOOD.pdf</a:t>
            </a:r>
            <a:endParaRPr sz="1800">
              <a:solidFill>
                <a:schemeClr val="dk1"/>
              </a:solidFill>
            </a:endParaRPr>
          </a:p>
          <a:p>
            <a:pPr indent="0" lvl="0" marL="0" rtl="0" algn="l">
              <a:spcBef>
                <a:spcPts val="0"/>
              </a:spcBef>
              <a:spcAft>
                <a:spcPts val="0"/>
              </a:spcAft>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5" name="Shape 415"/>
        <p:cNvGrpSpPr/>
        <p:nvPr/>
      </p:nvGrpSpPr>
      <p:grpSpPr>
        <a:xfrm>
          <a:off x="0" y="0"/>
          <a:ext cx="0" cy="0"/>
          <a:chOff x="0" y="0"/>
          <a:chExt cx="0" cy="0"/>
        </a:xfrm>
      </p:grpSpPr>
      <p:sp>
        <p:nvSpPr>
          <p:cNvPr id="416" name="Google Shape;416;p65"/>
          <p:cNvSpPr txBox="1"/>
          <p:nvPr>
            <p:ph type="title"/>
          </p:nvPr>
        </p:nvSpPr>
        <p:spPr>
          <a:xfrm>
            <a:off x="1044001" y="756662"/>
            <a:ext cx="7056000" cy="77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Make your List!</a:t>
            </a:r>
            <a:endParaRPr/>
          </a:p>
        </p:txBody>
      </p:sp>
      <p:sp>
        <p:nvSpPr>
          <p:cNvPr id="417" name="Google Shape;417;p65"/>
          <p:cNvSpPr txBox="1"/>
          <p:nvPr>
            <p:ph idx="1" type="body"/>
          </p:nvPr>
        </p:nvSpPr>
        <p:spPr>
          <a:xfrm>
            <a:off x="901775" y="1530051"/>
            <a:ext cx="7340400" cy="34596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Mittens vs gloves</a:t>
            </a:r>
            <a:endParaRPr sz="1800"/>
          </a:p>
          <a:p>
            <a:pPr indent="-342900" lvl="0" marL="457200" rtl="0" algn="l">
              <a:spcBef>
                <a:spcPts val="0"/>
              </a:spcBef>
              <a:spcAft>
                <a:spcPts val="0"/>
              </a:spcAft>
              <a:buSzPts val="1800"/>
              <a:buChar char="❏"/>
            </a:pPr>
            <a:r>
              <a:rPr lang="en" sz="1800"/>
              <a:t>Dress in layers</a:t>
            </a:r>
            <a:endParaRPr sz="1800"/>
          </a:p>
          <a:p>
            <a:pPr indent="-342900" lvl="0" marL="457200" rtl="0" algn="l">
              <a:spcBef>
                <a:spcPts val="0"/>
              </a:spcBef>
              <a:spcAft>
                <a:spcPts val="0"/>
              </a:spcAft>
              <a:buSzPts val="1800"/>
              <a:buChar char="❏"/>
            </a:pPr>
            <a:r>
              <a:rPr lang="en" sz="1800"/>
              <a:t>Hand and toe warmers</a:t>
            </a:r>
            <a:endParaRPr sz="1800"/>
          </a:p>
          <a:p>
            <a:pPr indent="-342900" lvl="0" marL="457200" rtl="0" algn="l">
              <a:spcBef>
                <a:spcPts val="0"/>
              </a:spcBef>
              <a:spcAft>
                <a:spcPts val="0"/>
              </a:spcAft>
              <a:buSzPts val="1800"/>
              <a:buChar char="❏"/>
            </a:pPr>
            <a:r>
              <a:rPr lang="en" sz="1800"/>
              <a:t>Socks.., Wearing in car on way to mountain</a:t>
            </a:r>
            <a:endParaRPr sz="1800"/>
          </a:p>
          <a:p>
            <a:pPr indent="-342900" lvl="0" marL="457200" rtl="0" algn="l">
              <a:spcBef>
                <a:spcPts val="0"/>
              </a:spcBef>
              <a:spcAft>
                <a:spcPts val="0"/>
              </a:spcAft>
              <a:buSzPts val="1800"/>
              <a:buChar char="❏"/>
            </a:pPr>
            <a:r>
              <a:rPr lang="en" sz="1800"/>
              <a:t>Neck gaiter</a:t>
            </a:r>
            <a:endParaRPr sz="1800"/>
          </a:p>
          <a:p>
            <a:pPr indent="-342900" lvl="0" marL="457200" rtl="0" algn="l">
              <a:spcBef>
                <a:spcPts val="0"/>
              </a:spcBef>
              <a:spcAft>
                <a:spcPts val="0"/>
              </a:spcAft>
              <a:buSzPts val="1800"/>
              <a:buChar char="❏"/>
            </a:pPr>
            <a:r>
              <a:rPr lang="en" sz="1800"/>
              <a:t>Sunscreen</a:t>
            </a:r>
            <a:endParaRPr sz="1800"/>
          </a:p>
          <a:p>
            <a:pPr indent="-342900" lvl="0" marL="457200" rtl="0" algn="l">
              <a:spcBef>
                <a:spcPts val="0"/>
              </a:spcBef>
              <a:spcAft>
                <a:spcPts val="0"/>
              </a:spcAft>
              <a:buSzPts val="1800"/>
              <a:buChar char="❏"/>
            </a:pPr>
            <a:r>
              <a:rPr lang="en" sz="1800"/>
              <a:t>Lunch in small backpack</a:t>
            </a:r>
            <a:endParaRPr sz="1800"/>
          </a:p>
          <a:p>
            <a:pPr indent="-342900" lvl="0" marL="457200" rtl="0" algn="l">
              <a:spcBef>
                <a:spcPts val="0"/>
              </a:spcBef>
              <a:spcAft>
                <a:spcPts val="0"/>
              </a:spcAft>
              <a:buSzPts val="1800"/>
              <a:buChar char="❏"/>
            </a:pPr>
            <a:r>
              <a:rPr lang="en" sz="1800"/>
              <a:t>Healthy snacks in jacket pockets</a:t>
            </a:r>
            <a:endParaRPr sz="1800"/>
          </a:p>
          <a:p>
            <a:pPr indent="0" lvl="0" marL="0" rtl="0" algn="l">
              <a:spcBef>
                <a:spcPts val="0"/>
              </a:spcBef>
              <a:spcAft>
                <a:spcPts val="0"/>
              </a:spcAft>
              <a:buNone/>
            </a:pPr>
            <a:r>
              <a:t/>
            </a:r>
            <a:endParaRPr sz="1400"/>
          </a:p>
          <a:p>
            <a:pPr indent="0" lvl="0" marL="0" rtl="0" algn="l">
              <a:spcBef>
                <a:spcPts val="0"/>
              </a:spcBef>
              <a:spcAft>
                <a:spcPts val="0"/>
              </a:spcAft>
              <a:buNone/>
            </a:pPr>
            <a:r>
              <a:t/>
            </a:r>
            <a:endParaRPr b="1" sz="18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1" name="Shape 421"/>
        <p:cNvGrpSpPr/>
        <p:nvPr/>
      </p:nvGrpSpPr>
      <p:grpSpPr>
        <a:xfrm>
          <a:off x="0" y="0"/>
          <a:ext cx="0" cy="0"/>
          <a:chOff x="0" y="0"/>
          <a:chExt cx="0" cy="0"/>
        </a:xfrm>
      </p:grpSpPr>
      <p:sp>
        <p:nvSpPr>
          <p:cNvPr id="422" name="Google Shape;422;p66"/>
          <p:cNvSpPr txBox="1"/>
          <p:nvPr>
            <p:ph type="title"/>
          </p:nvPr>
        </p:nvSpPr>
        <p:spPr>
          <a:xfrm>
            <a:off x="1044001" y="756662"/>
            <a:ext cx="7056000" cy="773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Meeting Locations </a:t>
            </a:r>
            <a:endParaRPr/>
          </a:p>
        </p:txBody>
      </p:sp>
      <p:sp>
        <p:nvSpPr>
          <p:cNvPr id="423" name="Google Shape;423;p66"/>
          <p:cNvSpPr txBox="1"/>
          <p:nvPr>
            <p:ph idx="1" type="body"/>
          </p:nvPr>
        </p:nvSpPr>
        <p:spPr>
          <a:xfrm>
            <a:off x="901775" y="3873603"/>
            <a:ext cx="7483800" cy="17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u="sng">
                <a:solidFill>
                  <a:schemeClr val="hlink"/>
                </a:solidFill>
                <a:hlinkClick r:id="rId3"/>
              </a:rPr>
              <a:t>https://teamsummit.org/members/logistics</a:t>
            </a:r>
            <a:endParaRPr sz="3000"/>
          </a:p>
        </p:txBody>
      </p:sp>
      <p:sp>
        <p:nvSpPr>
          <p:cNvPr id="424" name="Google Shape;424;p66"/>
          <p:cNvSpPr txBox="1"/>
          <p:nvPr/>
        </p:nvSpPr>
        <p:spPr>
          <a:xfrm>
            <a:off x="2263150" y="1723950"/>
            <a:ext cx="4327500" cy="16104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Copper: Base of American Eagle Lift</a:t>
            </a:r>
            <a:endParaRPr sz="1800"/>
          </a:p>
          <a:p>
            <a:pPr indent="-342900" lvl="0" marL="457200" rtl="0" algn="l">
              <a:spcBef>
                <a:spcPts val="0"/>
              </a:spcBef>
              <a:spcAft>
                <a:spcPts val="0"/>
              </a:spcAft>
              <a:buSzPts val="1800"/>
              <a:buChar char="❏"/>
            </a:pPr>
            <a:r>
              <a:rPr lang="en" sz="1800"/>
              <a:t>Keystone: Base of Peru and Argentine Lift</a:t>
            </a:r>
            <a:endParaRPr sz="1800"/>
          </a:p>
          <a:p>
            <a:pPr indent="-342900" lvl="0" marL="457200" rtl="0" algn="l">
              <a:spcBef>
                <a:spcPts val="0"/>
              </a:spcBef>
              <a:spcAft>
                <a:spcPts val="0"/>
              </a:spcAft>
              <a:buSzPts val="1800"/>
              <a:buChar char="❏"/>
            </a:pPr>
            <a:r>
              <a:rPr lang="en" sz="1800"/>
              <a:t>A-Basin: Base of Black Mountain Express Lift</a:t>
            </a:r>
            <a:endParaRPr sz="1800"/>
          </a:p>
          <a:p>
            <a:pPr indent="-342900" lvl="0" marL="457200" rtl="0" algn="l">
              <a:spcBef>
                <a:spcPts val="0"/>
              </a:spcBef>
              <a:spcAft>
                <a:spcPts val="0"/>
              </a:spcAft>
              <a:buSzPts val="1800"/>
              <a:buChar char="❏"/>
            </a:pPr>
            <a:r>
              <a:rPr lang="en" sz="1800"/>
              <a:t>Breckenridge: Base of Quicksilver  Superchair </a:t>
            </a:r>
            <a:endParaRPr sz="1800"/>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8" name="Shape 428"/>
        <p:cNvGrpSpPr/>
        <p:nvPr/>
      </p:nvGrpSpPr>
      <p:grpSpPr>
        <a:xfrm>
          <a:off x="0" y="0"/>
          <a:ext cx="0" cy="0"/>
          <a:chOff x="0" y="0"/>
          <a:chExt cx="0" cy="0"/>
        </a:xfrm>
      </p:grpSpPr>
      <p:pic>
        <p:nvPicPr>
          <p:cNvPr id="429" name="Google Shape;429;p67"/>
          <p:cNvPicPr preferRelativeResize="0"/>
          <p:nvPr/>
        </p:nvPicPr>
        <p:blipFill>
          <a:blip r:embed="rId3">
            <a:alphaModFix/>
          </a:blip>
          <a:stretch>
            <a:fillRect/>
          </a:stretch>
        </p:blipFill>
        <p:spPr>
          <a:xfrm>
            <a:off x="1035800" y="1823275"/>
            <a:ext cx="6477251" cy="3036449"/>
          </a:xfrm>
          <a:prstGeom prst="rect">
            <a:avLst/>
          </a:prstGeom>
          <a:noFill/>
          <a:ln>
            <a:noFill/>
          </a:ln>
        </p:spPr>
      </p:pic>
      <p:sp>
        <p:nvSpPr>
          <p:cNvPr id="430" name="Google Shape;430;p67"/>
          <p:cNvSpPr txBox="1"/>
          <p:nvPr/>
        </p:nvSpPr>
        <p:spPr>
          <a:xfrm>
            <a:off x="1697100" y="1184800"/>
            <a:ext cx="4964700" cy="476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000">
                <a:solidFill>
                  <a:schemeClr val="dk1"/>
                </a:solidFill>
                <a:highlight>
                  <a:schemeClr val="lt1"/>
                </a:highlight>
              </a:rPr>
              <a:t>We will all have a Group! </a:t>
            </a:r>
            <a:endParaRPr b="1" sz="3000">
              <a:solidFill>
                <a:schemeClr val="dk1"/>
              </a:solidFill>
              <a:highlight>
                <a:schemeClr val="lt1"/>
              </a:highlight>
            </a:endParaRPr>
          </a:p>
          <a:p>
            <a:pPr indent="0" lvl="0" marL="0" rtl="0" algn="ctr">
              <a:spcBef>
                <a:spcPts val="0"/>
              </a:spcBef>
              <a:spcAft>
                <a:spcPts val="0"/>
              </a:spcAft>
              <a:buClr>
                <a:schemeClr val="dk1"/>
              </a:buClr>
              <a:buSzPts val="1100"/>
              <a:buFont typeface="Arial"/>
              <a:buNone/>
            </a:pPr>
            <a:r>
              <a:t/>
            </a:r>
            <a:endParaRPr b="1" sz="3000">
              <a:solidFill>
                <a:schemeClr val="dk1"/>
              </a:solidFill>
              <a:highlight>
                <a:schemeClr val="lt1"/>
              </a:highlight>
            </a:endParaRPr>
          </a:p>
          <a:p>
            <a:pPr indent="0" lvl="0" marL="0" rtl="0" algn="ctr">
              <a:spcBef>
                <a:spcPts val="0"/>
              </a:spcBef>
              <a:spcAft>
                <a:spcPts val="0"/>
              </a:spcAft>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4" name="Shape 434"/>
        <p:cNvGrpSpPr/>
        <p:nvPr/>
      </p:nvGrpSpPr>
      <p:grpSpPr>
        <a:xfrm>
          <a:off x="0" y="0"/>
          <a:ext cx="0" cy="0"/>
          <a:chOff x="0" y="0"/>
          <a:chExt cx="0" cy="0"/>
        </a:xfrm>
      </p:grpSpPr>
      <p:sp>
        <p:nvSpPr>
          <p:cNvPr id="435" name="Google Shape;435;p68"/>
          <p:cNvSpPr txBox="1"/>
          <p:nvPr>
            <p:ph type="title"/>
          </p:nvPr>
        </p:nvSpPr>
        <p:spPr>
          <a:xfrm>
            <a:off x="1044000" y="756657"/>
            <a:ext cx="7056000" cy="360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Summit Cups </a:t>
            </a:r>
            <a:endParaRPr/>
          </a:p>
        </p:txBody>
      </p:sp>
      <p:pic>
        <p:nvPicPr>
          <p:cNvPr id="436" name="Google Shape;436;p68"/>
          <p:cNvPicPr preferRelativeResize="0"/>
          <p:nvPr/>
        </p:nvPicPr>
        <p:blipFill>
          <a:blip r:embed="rId3">
            <a:alphaModFix/>
          </a:blip>
          <a:stretch>
            <a:fillRect/>
          </a:stretch>
        </p:blipFill>
        <p:spPr>
          <a:xfrm>
            <a:off x="2244525" y="1688475"/>
            <a:ext cx="4654873" cy="3129553"/>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0" name="Shape 440"/>
        <p:cNvGrpSpPr/>
        <p:nvPr/>
      </p:nvGrpSpPr>
      <p:grpSpPr>
        <a:xfrm>
          <a:off x="0" y="0"/>
          <a:ext cx="0" cy="0"/>
          <a:chOff x="0" y="0"/>
          <a:chExt cx="0" cy="0"/>
        </a:xfrm>
      </p:grpSpPr>
      <p:sp>
        <p:nvSpPr>
          <p:cNvPr id="441" name="Google Shape;441;p69"/>
          <p:cNvSpPr txBox="1"/>
          <p:nvPr>
            <p:ph idx="12" type="sldNum"/>
          </p:nvPr>
        </p:nvSpPr>
        <p:spPr>
          <a:xfrm>
            <a:off x="6583679" y="4783454"/>
            <a:ext cx="2103000" cy="2571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888888"/>
              </a:buClr>
              <a:buSzPts val="450"/>
              <a:buFont typeface="Arial"/>
              <a:buNone/>
            </a:pPr>
            <a:fld id="{00000000-1234-1234-1234-123412341234}" type="slidenum">
              <a:rPr b="0" i="0" lang="en" sz="1800" u="none" cap="none" strike="noStrike">
                <a:solidFill>
                  <a:srgbClr val="888888"/>
                </a:solidFill>
              </a:rPr>
              <a:t>‹#›</a:t>
            </a:fld>
            <a:endParaRPr b="0" i="0" sz="1800" u="none" cap="none" strike="noStrike">
              <a:solidFill>
                <a:srgbClr val="888888"/>
              </a:solidFill>
            </a:endParaRPr>
          </a:p>
        </p:txBody>
      </p:sp>
      <p:sp>
        <p:nvSpPr>
          <p:cNvPr id="442" name="Google Shape;442;p69"/>
          <p:cNvSpPr txBox="1"/>
          <p:nvPr/>
        </p:nvSpPr>
        <p:spPr>
          <a:xfrm>
            <a:off x="1103025" y="1532400"/>
            <a:ext cx="7240200" cy="320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highlight>
                  <a:srgbClr val="FFFFFF"/>
                </a:highlight>
              </a:rPr>
              <a:t>Summit Cup Events are held on four Sundays throughout the season, and are open only to introductory level athletes.</a:t>
            </a:r>
            <a:endParaRPr sz="1600">
              <a:highlight>
                <a:srgbClr val="FFFFFF"/>
              </a:highlight>
            </a:endParaRPr>
          </a:p>
          <a:p>
            <a:pPr indent="0" lvl="0" marL="0" rtl="0" algn="l">
              <a:spcBef>
                <a:spcPts val="0"/>
              </a:spcBef>
              <a:spcAft>
                <a:spcPts val="0"/>
              </a:spcAft>
              <a:buNone/>
            </a:pPr>
            <a:r>
              <a:t/>
            </a:r>
            <a:endParaRPr sz="1600">
              <a:highlight>
                <a:srgbClr val="FFFFFF"/>
              </a:highlight>
            </a:endParaRPr>
          </a:p>
          <a:p>
            <a:pPr indent="-330200" lvl="0" marL="457200" rtl="0" algn="l">
              <a:spcBef>
                <a:spcPts val="0"/>
              </a:spcBef>
              <a:spcAft>
                <a:spcPts val="0"/>
              </a:spcAft>
              <a:buSzPts val="1600"/>
              <a:buChar char="●"/>
            </a:pPr>
            <a:r>
              <a:rPr lang="en" sz="1600">
                <a:highlight>
                  <a:srgbClr val="FFFFFF"/>
                </a:highlight>
              </a:rPr>
              <a:t>Various competitive disciplines</a:t>
            </a:r>
            <a:endParaRPr sz="1600">
              <a:highlight>
                <a:srgbClr val="FFFFFF"/>
              </a:highlight>
            </a:endParaRPr>
          </a:p>
          <a:p>
            <a:pPr indent="-330200" lvl="1" marL="914400" rtl="0" algn="l">
              <a:spcBef>
                <a:spcPts val="0"/>
              </a:spcBef>
              <a:spcAft>
                <a:spcPts val="0"/>
              </a:spcAft>
              <a:buSzPts val="1600"/>
              <a:buChar char="○"/>
            </a:pPr>
            <a:r>
              <a:rPr lang="en" sz="1600">
                <a:highlight>
                  <a:srgbClr val="FFFFFF"/>
                </a:highlight>
              </a:rPr>
              <a:t>GS/ SL - January 12th, Keystone</a:t>
            </a:r>
            <a:endParaRPr sz="1600">
              <a:highlight>
                <a:srgbClr val="FFFFFF"/>
              </a:highlight>
            </a:endParaRPr>
          </a:p>
          <a:p>
            <a:pPr indent="-330200" lvl="1" marL="914400" rtl="0" algn="l">
              <a:spcBef>
                <a:spcPts val="0"/>
              </a:spcBef>
              <a:spcAft>
                <a:spcPts val="0"/>
              </a:spcAft>
              <a:buSzPts val="1600"/>
              <a:buChar char="○"/>
            </a:pPr>
            <a:r>
              <a:rPr lang="en" sz="1600">
                <a:highlight>
                  <a:srgbClr val="FFFFFF"/>
                </a:highlight>
              </a:rPr>
              <a:t>Big Mountain/Moguls - January 26th, ABasin</a:t>
            </a:r>
            <a:endParaRPr sz="1600">
              <a:highlight>
                <a:srgbClr val="FFFFFF"/>
              </a:highlight>
            </a:endParaRPr>
          </a:p>
          <a:p>
            <a:pPr indent="-330200" lvl="1" marL="914400" rtl="0" algn="l">
              <a:spcBef>
                <a:spcPts val="0"/>
              </a:spcBef>
              <a:spcAft>
                <a:spcPts val="0"/>
              </a:spcAft>
              <a:buSzPts val="1600"/>
              <a:buChar char="○"/>
            </a:pPr>
            <a:r>
              <a:rPr lang="en" sz="1600">
                <a:highlight>
                  <a:srgbClr val="FFFFFF"/>
                </a:highlight>
              </a:rPr>
              <a:t>Skills Cross- February 23, Breck</a:t>
            </a:r>
            <a:endParaRPr sz="1600">
              <a:highlight>
                <a:srgbClr val="FFFFFF"/>
              </a:highlight>
            </a:endParaRPr>
          </a:p>
          <a:p>
            <a:pPr indent="-330200" lvl="1" marL="914400" rtl="0" algn="l">
              <a:spcBef>
                <a:spcPts val="0"/>
              </a:spcBef>
              <a:spcAft>
                <a:spcPts val="0"/>
              </a:spcAft>
              <a:buSzPts val="1600"/>
              <a:buChar char="○"/>
            </a:pPr>
            <a:r>
              <a:rPr lang="en" sz="1600">
                <a:solidFill>
                  <a:schemeClr val="dk1"/>
                </a:solidFill>
                <a:highlight>
                  <a:schemeClr val="lt1"/>
                </a:highlight>
              </a:rPr>
              <a:t>Park/Pipe </a:t>
            </a:r>
            <a:r>
              <a:rPr lang="en" sz="1600">
                <a:highlight>
                  <a:srgbClr val="FFFFFF"/>
                </a:highlight>
              </a:rPr>
              <a:t>- March 1st-Copper</a:t>
            </a:r>
            <a:endParaRPr sz="1600">
              <a:highlight>
                <a:srgbClr val="FFFFFF"/>
              </a:highlight>
            </a:endParaRPr>
          </a:p>
          <a:p>
            <a:pPr indent="0" lvl="0" marL="914400" rtl="0" algn="l">
              <a:spcBef>
                <a:spcPts val="0"/>
              </a:spcBef>
              <a:spcAft>
                <a:spcPts val="0"/>
              </a:spcAft>
              <a:buNone/>
            </a:pPr>
            <a:r>
              <a:t/>
            </a:r>
            <a:endParaRPr sz="1600">
              <a:highlight>
                <a:srgbClr val="FFFFFF"/>
              </a:highlight>
            </a:endParaRPr>
          </a:p>
          <a:p>
            <a:pPr indent="-330200" lvl="0" marL="457200" rtl="0" algn="l">
              <a:spcBef>
                <a:spcPts val="0"/>
              </a:spcBef>
              <a:spcAft>
                <a:spcPts val="0"/>
              </a:spcAft>
              <a:buSzPts val="1600"/>
              <a:buChar char="●"/>
            </a:pPr>
            <a:r>
              <a:rPr lang="en" sz="1600">
                <a:highlight>
                  <a:srgbClr val="FFFFFF"/>
                </a:highlight>
              </a:rPr>
              <a:t>Sundays (do not conflict with the regular Saturday training schedule)</a:t>
            </a:r>
            <a:endParaRPr sz="1600">
              <a:highlight>
                <a:srgbClr val="FFFFFF"/>
              </a:highlight>
            </a:endParaRPr>
          </a:p>
          <a:p>
            <a:pPr indent="-330200" lvl="0" marL="457200" rtl="0" algn="l">
              <a:spcBef>
                <a:spcPts val="0"/>
              </a:spcBef>
              <a:spcAft>
                <a:spcPts val="0"/>
              </a:spcAft>
              <a:buSzPts val="1600"/>
              <a:buChar char="●"/>
            </a:pPr>
            <a:r>
              <a:rPr lang="en" sz="1600">
                <a:highlight>
                  <a:srgbClr val="FFFFFF"/>
                </a:highlight>
              </a:rPr>
              <a:t>Fact Sheet (all logistical information for the upcoming competition)</a:t>
            </a:r>
            <a:endParaRPr sz="1600"/>
          </a:p>
        </p:txBody>
      </p:sp>
      <p:sp>
        <p:nvSpPr>
          <p:cNvPr id="443" name="Google Shape;443;p69"/>
          <p:cNvSpPr txBox="1"/>
          <p:nvPr/>
        </p:nvSpPr>
        <p:spPr>
          <a:xfrm>
            <a:off x="2163800" y="727600"/>
            <a:ext cx="4122000" cy="476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3000">
                <a:solidFill>
                  <a:schemeClr val="dk1"/>
                </a:solidFill>
                <a:highlight>
                  <a:schemeClr val="lt1"/>
                </a:highlight>
              </a:rPr>
              <a:t>Summit Cup Events</a:t>
            </a:r>
            <a:r>
              <a:rPr lang="en" sz="1800">
                <a:solidFill>
                  <a:schemeClr val="dk1"/>
                </a:solidFill>
                <a:highlight>
                  <a:schemeClr val="lt1"/>
                </a:highlight>
              </a:rPr>
              <a:t> </a:t>
            </a:r>
            <a:endParaRPr sz="1800">
              <a:solidFill>
                <a:schemeClr val="dk1"/>
              </a:solidFill>
              <a:highlight>
                <a:schemeClr val="lt1"/>
              </a:highlight>
            </a:endParaRPr>
          </a:p>
          <a:p>
            <a:pPr indent="0" lvl="0" marL="0" rtl="0" algn="l">
              <a:spcBef>
                <a:spcPts val="0"/>
              </a:spcBef>
              <a:spcAft>
                <a:spcPts val="0"/>
              </a:spcAft>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7" name="Shape 447"/>
        <p:cNvGrpSpPr/>
        <p:nvPr/>
      </p:nvGrpSpPr>
      <p:grpSpPr>
        <a:xfrm>
          <a:off x="0" y="0"/>
          <a:ext cx="0" cy="0"/>
          <a:chOff x="0" y="0"/>
          <a:chExt cx="0" cy="0"/>
        </a:xfrm>
      </p:grpSpPr>
      <p:sp>
        <p:nvSpPr>
          <p:cNvPr id="448" name="Google Shape;448;p70"/>
          <p:cNvSpPr txBox="1"/>
          <p:nvPr>
            <p:ph idx="12" type="sldNum"/>
          </p:nvPr>
        </p:nvSpPr>
        <p:spPr>
          <a:xfrm>
            <a:off x="6583679" y="4783454"/>
            <a:ext cx="2103000" cy="2571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888888"/>
              </a:buClr>
              <a:buSzPts val="450"/>
              <a:buFont typeface="Arial"/>
              <a:buNone/>
            </a:pPr>
            <a:fld id="{00000000-1234-1234-1234-123412341234}" type="slidenum">
              <a:rPr b="0" i="0" lang="en" sz="1800" u="none" cap="none" strike="noStrike">
                <a:solidFill>
                  <a:srgbClr val="888888"/>
                </a:solidFill>
              </a:rPr>
              <a:t>‹#›</a:t>
            </a:fld>
            <a:endParaRPr b="0" i="0" sz="1800" u="none" cap="none" strike="noStrike">
              <a:solidFill>
                <a:srgbClr val="888888"/>
              </a:solidFill>
            </a:endParaRPr>
          </a:p>
        </p:txBody>
      </p:sp>
      <p:sp>
        <p:nvSpPr>
          <p:cNvPr id="449" name="Google Shape;449;p70"/>
          <p:cNvSpPr txBox="1"/>
          <p:nvPr/>
        </p:nvSpPr>
        <p:spPr>
          <a:xfrm>
            <a:off x="854725" y="1769888"/>
            <a:ext cx="7654800" cy="27420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highlight>
                  <a:srgbClr val="FFFFFF"/>
                </a:highlight>
              </a:rPr>
              <a:t>Bonus Training </a:t>
            </a:r>
            <a:r>
              <a:rPr lang="en" sz="1800">
                <a:highlight>
                  <a:srgbClr val="FFFFFF"/>
                </a:highlight>
              </a:rPr>
              <a:t>will be held on the Sunday before each event. </a:t>
            </a:r>
            <a:endParaRPr sz="1800">
              <a:highlight>
                <a:srgbClr val="FFFFFF"/>
              </a:highlight>
            </a:endParaRPr>
          </a:p>
          <a:p>
            <a:pPr indent="-342900" lvl="0" marL="457200" rtl="0" algn="l">
              <a:spcBef>
                <a:spcPts val="0"/>
              </a:spcBef>
              <a:spcAft>
                <a:spcPts val="0"/>
              </a:spcAft>
              <a:buSzPts val="1800"/>
              <a:buChar char="●"/>
            </a:pPr>
            <a:r>
              <a:rPr lang="en" sz="1800">
                <a:highlight>
                  <a:srgbClr val="FFFFFF"/>
                </a:highlight>
              </a:rPr>
              <a:t>GS/SL training - January 5th</a:t>
            </a:r>
            <a:endParaRPr sz="1800">
              <a:highlight>
                <a:srgbClr val="FFFFFF"/>
              </a:highlight>
            </a:endParaRPr>
          </a:p>
          <a:p>
            <a:pPr indent="-342900" lvl="0" marL="457200" rtl="0" algn="l">
              <a:spcBef>
                <a:spcPts val="0"/>
              </a:spcBef>
              <a:spcAft>
                <a:spcPts val="0"/>
              </a:spcAft>
              <a:buSzPts val="1800"/>
              <a:buChar char="●"/>
            </a:pPr>
            <a:r>
              <a:rPr lang="en" sz="1800">
                <a:highlight>
                  <a:srgbClr val="FFFFFF"/>
                </a:highlight>
              </a:rPr>
              <a:t>Big Mountain/Moguls - January 19th</a:t>
            </a:r>
            <a:endParaRPr sz="1800">
              <a:highlight>
                <a:srgbClr val="FFFFFF"/>
              </a:highlight>
            </a:endParaRPr>
          </a:p>
          <a:p>
            <a:pPr indent="0" lvl="0" marL="457200" rtl="0" algn="l">
              <a:spcBef>
                <a:spcPts val="0"/>
              </a:spcBef>
              <a:spcAft>
                <a:spcPts val="0"/>
              </a:spcAft>
              <a:buNone/>
            </a:pPr>
            <a:r>
              <a:t/>
            </a:r>
            <a:endParaRPr sz="1800">
              <a:highlight>
                <a:srgbClr val="FFFFFF"/>
              </a:highlight>
            </a:endParaRPr>
          </a:p>
          <a:p>
            <a:pPr indent="0" lvl="0" marL="0" rtl="0" algn="l">
              <a:spcBef>
                <a:spcPts val="0"/>
              </a:spcBef>
              <a:spcAft>
                <a:spcPts val="0"/>
              </a:spcAft>
              <a:buNone/>
            </a:pPr>
            <a:r>
              <a:t/>
            </a:r>
            <a:endParaRPr sz="1800">
              <a:highlight>
                <a:srgbClr val="FFFFFF"/>
              </a:highlight>
            </a:endParaRPr>
          </a:p>
          <a:p>
            <a:pPr indent="0" lvl="0" marL="0" rtl="0" algn="l">
              <a:spcBef>
                <a:spcPts val="0"/>
              </a:spcBef>
              <a:spcAft>
                <a:spcPts val="0"/>
              </a:spcAft>
              <a:buNone/>
            </a:pPr>
            <a:r>
              <a:rPr i="1" lang="en" sz="1800">
                <a:highlight>
                  <a:srgbClr val="FFFFFF"/>
                </a:highlight>
              </a:rPr>
              <a:t>ITS coaches will be involved with these trainings combined with IFS and ITR programming.</a:t>
            </a:r>
            <a:endParaRPr i="1" sz="1800">
              <a:highlight>
                <a:srgbClr val="FFFFFF"/>
              </a:highlight>
            </a:endParaRPr>
          </a:p>
          <a:p>
            <a:pPr indent="0" lvl="0" marL="0" rtl="0" algn="l">
              <a:spcBef>
                <a:spcPts val="0"/>
              </a:spcBef>
              <a:spcAft>
                <a:spcPts val="0"/>
              </a:spcAft>
              <a:buNone/>
            </a:pPr>
            <a:r>
              <a:t/>
            </a:r>
            <a:endParaRPr sz="1800"/>
          </a:p>
        </p:txBody>
      </p:sp>
      <p:sp>
        <p:nvSpPr>
          <p:cNvPr id="450" name="Google Shape;450;p70"/>
          <p:cNvSpPr txBox="1"/>
          <p:nvPr/>
        </p:nvSpPr>
        <p:spPr>
          <a:xfrm>
            <a:off x="3000975" y="1603350"/>
            <a:ext cx="4086300" cy="47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70"/>
          <p:cNvSpPr txBox="1"/>
          <p:nvPr/>
        </p:nvSpPr>
        <p:spPr>
          <a:xfrm>
            <a:off x="922275" y="1021625"/>
            <a:ext cx="7470600" cy="476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3000">
                <a:solidFill>
                  <a:schemeClr val="dk1"/>
                </a:solidFill>
                <a:highlight>
                  <a:schemeClr val="lt1"/>
                </a:highlight>
              </a:rPr>
              <a:t>Bonus Training Prior to Summit Cups</a:t>
            </a:r>
            <a:r>
              <a:rPr lang="en" sz="1800">
                <a:solidFill>
                  <a:schemeClr val="dk1"/>
                </a:solidFill>
                <a:highlight>
                  <a:schemeClr val="lt1"/>
                </a:highlight>
              </a:rPr>
              <a:t> </a:t>
            </a:r>
            <a:endParaRPr sz="1800">
              <a:solidFill>
                <a:schemeClr val="dk1"/>
              </a:solidFill>
              <a:highlight>
                <a:schemeClr val="lt1"/>
              </a:highlight>
            </a:endParaRPr>
          </a:p>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3" name="Shape 253"/>
        <p:cNvGrpSpPr/>
        <p:nvPr/>
      </p:nvGrpSpPr>
      <p:grpSpPr>
        <a:xfrm>
          <a:off x="0" y="0"/>
          <a:ext cx="0" cy="0"/>
          <a:chOff x="0" y="0"/>
          <a:chExt cx="0" cy="0"/>
        </a:xfrm>
      </p:grpSpPr>
      <p:sp>
        <p:nvSpPr>
          <p:cNvPr id="254" name="Google Shape;254;p44"/>
          <p:cNvSpPr txBox="1"/>
          <p:nvPr>
            <p:ph idx="1" type="subTitle"/>
          </p:nvPr>
        </p:nvSpPr>
        <p:spPr>
          <a:xfrm>
            <a:off x="661900" y="1167475"/>
            <a:ext cx="7905600" cy="33786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rgbClr val="000000"/>
              </a:buClr>
              <a:buSzPts val="1400"/>
              <a:buChar char="❏"/>
            </a:pPr>
            <a:r>
              <a:rPr b="1" lang="en" sz="1800">
                <a:solidFill>
                  <a:srgbClr val="000000"/>
                </a:solidFill>
                <a:highlight>
                  <a:srgbClr val="FFFFFF"/>
                </a:highlight>
              </a:rPr>
              <a:t>Excellence: </a:t>
            </a:r>
            <a:r>
              <a:rPr lang="en" sz="1800">
                <a:solidFill>
                  <a:srgbClr val="000000"/>
                </a:solidFill>
                <a:highlight>
                  <a:srgbClr val="FFFFFF"/>
                </a:highlight>
              </a:rPr>
              <a:t>Elevating youth by delivering innovative programs at world-class venues</a:t>
            </a:r>
            <a:endParaRPr sz="1800">
              <a:solidFill>
                <a:srgbClr val="000000"/>
              </a:solidFill>
              <a:highlight>
                <a:srgbClr val="FFFFFF"/>
              </a:highlight>
            </a:endParaRPr>
          </a:p>
          <a:p>
            <a:pPr indent="-342900" lvl="0" marL="457200" rtl="0" algn="l">
              <a:lnSpc>
                <a:spcPct val="115000"/>
              </a:lnSpc>
              <a:spcBef>
                <a:spcPts val="0"/>
              </a:spcBef>
              <a:spcAft>
                <a:spcPts val="0"/>
              </a:spcAft>
              <a:buClr>
                <a:srgbClr val="000000"/>
              </a:buClr>
              <a:buSzPts val="1800"/>
              <a:buChar char="❏"/>
            </a:pPr>
            <a:r>
              <a:rPr b="1" lang="en" sz="1800">
                <a:solidFill>
                  <a:srgbClr val="000000"/>
                </a:solidFill>
                <a:highlight>
                  <a:srgbClr val="FFFFFF"/>
                </a:highlight>
              </a:rPr>
              <a:t>Respect:</a:t>
            </a:r>
            <a:r>
              <a:rPr lang="en" sz="1800">
                <a:solidFill>
                  <a:srgbClr val="000000"/>
                </a:solidFill>
                <a:highlight>
                  <a:srgbClr val="FFFFFF"/>
                </a:highlight>
              </a:rPr>
              <a:t> Elevating youth by promoting values in a culture of teamwork and dedication</a:t>
            </a:r>
            <a:endParaRPr sz="1800">
              <a:solidFill>
                <a:srgbClr val="000000"/>
              </a:solidFill>
              <a:highlight>
                <a:srgbClr val="FFFFFF"/>
              </a:highlight>
            </a:endParaRPr>
          </a:p>
          <a:p>
            <a:pPr indent="-342900" lvl="0" marL="457200" rtl="0" algn="l">
              <a:lnSpc>
                <a:spcPct val="115000"/>
              </a:lnSpc>
              <a:spcBef>
                <a:spcPts val="0"/>
              </a:spcBef>
              <a:spcAft>
                <a:spcPts val="0"/>
              </a:spcAft>
              <a:buClr>
                <a:srgbClr val="000000"/>
              </a:buClr>
              <a:buSzPts val="1800"/>
              <a:buChar char="❏"/>
            </a:pPr>
            <a:r>
              <a:rPr b="1" lang="en" sz="1800">
                <a:solidFill>
                  <a:srgbClr val="000000"/>
                </a:solidFill>
                <a:highlight>
                  <a:srgbClr val="FFFFFF"/>
                </a:highlight>
              </a:rPr>
              <a:t>Integrity: </a:t>
            </a:r>
            <a:r>
              <a:rPr lang="en" sz="1800">
                <a:solidFill>
                  <a:srgbClr val="000000"/>
                </a:solidFill>
                <a:highlight>
                  <a:srgbClr val="FFFFFF"/>
                </a:highlight>
              </a:rPr>
              <a:t>Elevating youth by fostering character and honesty</a:t>
            </a:r>
            <a:endParaRPr sz="1800">
              <a:solidFill>
                <a:srgbClr val="000000"/>
              </a:solidFill>
              <a:highlight>
                <a:srgbClr val="FFFFFF"/>
              </a:highlight>
            </a:endParaRPr>
          </a:p>
          <a:p>
            <a:pPr indent="-342900" lvl="0" marL="457200" rtl="0" algn="l">
              <a:lnSpc>
                <a:spcPct val="115000"/>
              </a:lnSpc>
              <a:spcBef>
                <a:spcPts val="0"/>
              </a:spcBef>
              <a:spcAft>
                <a:spcPts val="0"/>
              </a:spcAft>
              <a:buClr>
                <a:srgbClr val="000000"/>
              </a:buClr>
              <a:buSzPts val="1800"/>
              <a:buChar char="❏"/>
            </a:pPr>
            <a:r>
              <a:rPr b="1" lang="en" sz="1800">
                <a:solidFill>
                  <a:srgbClr val="000000"/>
                </a:solidFill>
                <a:highlight>
                  <a:srgbClr val="FFFFFF"/>
                </a:highlight>
              </a:rPr>
              <a:t>Responsibility:</a:t>
            </a:r>
            <a:r>
              <a:rPr lang="en" sz="1800">
                <a:solidFill>
                  <a:srgbClr val="000000"/>
                </a:solidFill>
                <a:highlight>
                  <a:srgbClr val="FFFFFF"/>
                </a:highlight>
              </a:rPr>
              <a:t> Elevating youth by instilling self-confidence, wellness, and educational accountability</a:t>
            </a:r>
            <a:endParaRPr sz="1800">
              <a:solidFill>
                <a:srgbClr val="000000"/>
              </a:solidFill>
              <a:highlight>
                <a:srgbClr val="FFFFFF"/>
              </a:highlight>
            </a:endParaRPr>
          </a:p>
          <a:p>
            <a:pPr indent="-342900" lvl="0" marL="457200" rtl="0" algn="l">
              <a:lnSpc>
                <a:spcPct val="115000"/>
              </a:lnSpc>
              <a:spcBef>
                <a:spcPts val="0"/>
              </a:spcBef>
              <a:spcAft>
                <a:spcPts val="0"/>
              </a:spcAft>
              <a:buClr>
                <a:srgbClr val="000000"/>
              </a:buClr>
              <a:buSzPts val="1800"/>
              <a:buChar char="❏"/>
            </a:pPr>
            <a:r>
              <a:rPr b="1" lang="en" sz="1800">
                <a:solidFill>
                  <a:srgbClr val="000000"/>
                </a:solidFill>
                <a:highlight>
                  <a:srgbClr val="FFFFFF"/>
                </a:highlight>
              </a:rPr>
              <a:t>Fun: </a:t>
            </a:r>
            <a:r>
              <a:rPr lang="en" sz="1800">
                <a:solidFill>
                  <a:srgbClr val="000000"/>
                </a:solidFill>
                <a:highlight>
                  <a:srgbClr val="FFFFFF"/>
                </a:highlight>
              </a:rPr>
              <a:t>Elevating youth through an engaging interactive lifestyle</a:t>
            </a:r>
            <a:endParaRPr sz="1800">
              <a:solidFill>
                <a:srgbClr val="000000"/>
              </a:solidFill>
              <a:highlight>
                <a:srgbClr val="FFFFFF"/>
              </a:highlight>
            </a:endParaRPr>
          </a:p>
          <a:p>
            <a:pPr indent="-342900" lvl="0" marL="457200" rtl="0" algn="l">
              <a:lnSpc>
                <a:spcPct val="115000"/>
              </a:lnSpc>
              <a:spcBef>
                <a:spcPts val="0"/>
              </a:spcBef>
              <a:spcAft>
                <a:spcPts val="0"/>
              </a:spcAft>
              <a:buClr>
                <a:srgbClr val="000000"/>
              </a:buClr>
              <a:buSzPts val="1800"/>
              <a:buChar char="❏"/>
            </a:pPr>
            <a:r>
              <a:rPr b="1" lang="en" sz="1800">
                <a:solidFill>
                  <a:srgbClr val="000000"/>
                </a:solidFill>
                <a:highlight>
                  <a:srgbClr val="FFFFFF"/>
                </a:highlight>
              </a:rPr>
              <a:t>Family: </a:t>
            </a:r>
            <a:r>
              <a:rPr lang="en" sz="1800">
                <a:solidFill>
                  <a:srgbClr val="000000"/>
                </a:solidFill>
                <a:highlight>
                  <a:srgbClr val="FFFFFF"/>
                </a:highlight>
              </a:rPr>
              <a:t>Elevating youth by teaching life skills, embracing community, and honoring culture</a:t>
            </a:r>
            <a:endParaRPr sz="1800">
              <a:solidFill>
                <a:srgbClr val="000000"/>
              </a:solidFill>
              <a:highlight>
                <a:srgbClr val="FFFFFF"/>
              </a:highlight>
            </a:endParaRPr>
          </a:p>
          <a:p>
            <a:pPr indent="0" lvl="0" marL="0" rtl="0" algn="l">
              <a:spcBef>
                <a:spcPts val="1800"/>
              </a:spcBef>
              <a:spcAft>
                <a:spcPts val="0"/>
              </a:spcAft>
              <a:buNone/>
            </a:pPr>
            <a:r>
              <a:t/>
            </a:r>
            <a:endParaRPr sz="1800"/>
          </a:p>
        </p:txBody>
      </p:sp>
      <p:sp>
        <p:nvSpPr>
          <p:cNvPr id="255" name="Google Shape;255;p44"/>
          <p:cNvSpPr txBox="1"/>
          <p:nvPr/>
        </p:nvSpPr>
        <p:spPr>
          <a:xfrm>
            <a:off x="2940875" y="96825"/>
            <a:ext cx="3000000" cy="980100"/>
          </a:xfrm>
          <a:prstGeom prst="rect">
            <a:avLst/>
          </a:prstGeom>
          <a:noFill/>
          <a:ln>
            <a:noFill/>
          </a:ln>
        </p:spPr>
        <p:txBody>
          <a:bodyPr anchorCtr="0" anchor="t" bIns="91425" lIns="91425" spcFirstLastPara="1" rIns="91425" wrap="square" tIns="91425">
            <a:noAutofit/>
          </a:bodyPr>
          <a:lstStyle/>
          <a:p>
            <a:pPr indent="0" lvl="0" marL="0" rtl="0" algn="l">
              <a:spcBef>
                <a:spcPts val="1400"/>
              </a:spcBef>
              <a:spcAft>
                <a:spcPts val="400"/>
              </a:spcAft>
              <a:buNone/>
            </a:pPr>
            <a:r>
              <a:rPr b="1" lang="en" sz="3400">
                <a:solidFill>
                  <a:srgbClr val="303030"/>
                </a:solidFill>
                <a:highlight>
                  <a:schemeClr val="lt1"/>
                </a:highlight>
              </a:rPr>
              <a:t>Core Values</a:t>
            </a:r>
            <a:endParaRPr>
              <a:highlight>
                <a:schemeClr val="lt1"/>
              </a:highlight>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5" name="Shape 455"/>
        <p:cNvGrpSpPr/>
        <p:nvPr/>
      </p:nvGrpSpPr>
      <p:grpSpPr>
        <a:xfrm>
          <a:off x="0" y="0"/>
          <a:ext cx="0" cy="0"/>
          <a:chOff x="0" y="0"/>
          <a:chExt cx="0" cy="0"/>
        </a:xfrm>
      </p:grpSpPr>
      <p:sp>
        <p:nvSpPr>
          <p:cNvPr id="456" name="Google Shape;456;p71"/>
          <p:cNvSpPr txBox="1"/>
          <p:nvPr>
            <p:ph type="title"/>
          </p:nvPr>
        </p:nvSpPr>
        <p:spPr>
          <a:xfrm>
            <a:off x="1044001" y="756662"/>
            <a:ext cx="7055994" cy="773429"/>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3200"/>
              <a:buFont typeface="Arial"/>
              <a:buNone/>
            </a:pPr>
            <a:r>
              <a:rPr lang="en" sz="3000"/>
              <a:t>ITS Calendar</a:t>
            </a:r>
            <a:endParaRPr sz="3000"/>
          </a:p>
        </p:txBody>
      </p:sp>
      <p:sp>
        <p:nvSpPr>
          <p:cNvPr id="457" name="Google Shape;457;p71"/>
          <p:cNvSpPr txBox="1"/>
          <p:nvPr>
            <p:ph idx="1" type="body"/>
          </p:nvPr>
        </p:nvSpPr>
        <p:spPr>
          <a:xfrm>
            <a:off x="901775" y="2093547"/>
            <a:ext cx="7340400" cy="3050100"/>
          </a:xfrm>
          <a:prstGeom prst="rect">
            <a:avLst/>
          </a:prstGeom>
          <a:noFill/>
          <a:ln>
            <a:noFill/>
          </a:ln>
        </p:spPr>
        <p:txBody>
          <a:bodyPr anchorCtr="0" anchor="t" bIns="91425" lIns="91425" spcFirstLastPara="1" rIns="91425" wrap="square" tIns="91425">
            <a:noAutofit/>
          </a:bodyPr>
          <a:lstStyle/>
          <a:p>
            <a:pPr indent="-342900" lvl="0" marL="342900" rtl="0" algn="l">
              <a:spcBef>
                <a:spcPts val="0"/>
              </a:spcBef>
              <a:spcAft>
                <a:spcPts val="0"/>
              </a:spcAft>
              <a:buClr>
                <a:schemeClr val="dk1"/>
              </a:buClr>
              <a:buSzPts val="3200"/>
              <a:buChar char="➔"/>
            </a:pPr>
            <a:r>
              <a:rPr lang="en"/>
              <a:t>Teamsummit.org</a:t>
            </a:r>
            <a:endParaRPr/>
          </a:p>
          <a:p>
            <a:pPr indent="-311150" lvl="1" marL="742950" rtl="0" algn="l">
              <a:spcBef>
                <a:spcPts val="0"/>
              </a:spcBef>
              <a:spcAft>
                <a:spcPts val="0"/>
              </a:spcAft>
              <a:buClr>
                <a:schemeClr val="dk1"/>
              </a:buClr>
              <a:buSzPts val="3200"/>
              <a:buChar char="◆"/>
            </a:pPr>
            <a:r>
              <a:rPr lang="en"/>
              <a:t>Calendar</a:t>
            </a:r>
            <a:endParaRPr/>
          </a:p>
          <a:p>
            <a:pPr indent="-279400" lvl="2" marL="1143000" rtl="0" algn="l">
              <a:spcBef>
                <a:spcPts val="0"/>
              </a:spcBef>
              <a:spcAft>
                <a:spcPts val="0"/>
              </a:spcAft>
              <a:buClr>
                <a:schemeClr val="dk1"/>
              </a:buClr>
              <a:buSzPts val="3200"/>
              <a:buChar char="●"/>
            </a:pPr>
            <a:r>
              <a:rPr lang="en"/>
              <a:t>Intro to Team Summit</a:t>
            </a:r>
            <a:endParaRPr/>
          </a:p>
          <a:p>
            <a:pPr indent="0" lvl="0" marL="0" rtl="0" algn="l">
              <a:spcBef>
                <a:spcPts val="0"/>
              </a:spcBef>
              <a:spcAft>
                <a:spcPts val="0"/>
              </a:spcAft>
              <a:buClr>
                <a:schemeClr val="dk1"/>
              </a:buClr>
              <a:buSzPts val="3200"/>
              <a:buNone/>
            </a:pPr>
            <a:r>
              <a:t/>
            </a:r>
            <a:endParaRPr/>
          </a:p>
          <a:p>
            <a:pPr indent="0" lvl="0" marL="0" rtl="0" algn="l">
              <a:spcBef>
                <a:spcPts val="0"/>
              </a:spcBef>
              <a:spcAft>
                <a:spcPts val="0"/>
              </a:spcAft>
              <a:buClr>
                <a:schemeClr val="dk1"/>
              </a:buClr>
              <a:buSzPts val="3200"/>
              <a:buNone/>
            </a:pPr>
            <a:r>
              <a:rPr lang="en" sz="1800" u="sng">
                <a:solidFill>
                  <a:schemeClr val="hlink"/>
                </a:solidFill>
                <a:hlinkClick r:id="rId3"/>
              </a:rPr>
              <a:t>https://teamsummit.org/join-team-summit/programs/intro-team-summit</a:t>
            </a:r>
            <a:endParaRPr sz="1800"/>
          </a:p>
          <a:p>
            <a:pPr indent="-139700" lvl="0" marL="342900" rtl="0" algn="l">
              <a:spcBef>
                <a:spcPts val="0"/>
              </a:spcBef>
              <a:spcAft>
                <a:spcPts val="0"/>
              </a:spcAft>
              <a:buClr>
                <a:schemeClr val="dk1"/>
              </a:buClr>
              <a:buSzPts val="3200"/>
              <a:buNone/>
            </a:pPr>
            <a:r>
              <a:t/>
            </a:r>
            <a:endParaRPr/>
          </a:p>
        </p:txBody>
      </p:sp>
      <p:sp>
        <p:nvSpPr>
          <p:cNvPr id="458" name="Google Shape;458;p71"/>
          <p:cNvSpPr txBox="1"/>
          <p:nvPr>
            <p:ph idx="12" type="sldNum"/>
          </p:nvPr>
        </p:nvSpPr>
        <p:spPr>
          <a:xfrm>
            <a:off x="6583679" y="4783454"/>
            <a:ext cx="2103120" cy="257174"/>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888888"/>
              </a:buClr>
              <a:buSzPts val="450"/>
              <a:buFont typeface="Arial"/>
              <a:buNone/>
            </a:pPr>
            <a:fld id="{00000000-1234-1234-1234-123412341234}" type="slidenum">
              <a:rPr b="0" i="0" lang="en" sz="1800" u="none" cap="none" strike="noStrike">
                <a:solidFill>
                  <a:srgbClr val="888888"/>
                </a:solidFill>
              </a:rPr>
              <a:t>‹#›</a:t>
            </a:fld>
            <a:endParaRPr b="0" i="0" sz="1800" u="none" cap="none" strike="noStrike">
              <a:solidFill>
                <a:srgbClr val="888888"/>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2" name="Shape 462"/>
        <p:cNvGrpSpPr/>
        <p:nvPr/>
      </p:nvGrpSpPr>
      <p:grpSpPr>
        <a:xfrm>
          <a:off x="0" y="0"/>
          <a:ext cx="0" cy="0"/>
          <a:chOff x="0" y="0"/>
          <a:chExt cx="0" cy="0"/>
        </a:xfrm>
      </p:grpSpPr>
      <p:sp>
        <p:nvSpPr>
          <p:cNvPr id="463" name="Google Shape;463;p72"/>
          <p:cNvSpPr/>
          <p:nvPr/>
        </p:nvSpPr>
        <p:spPr>
          <a:xfrm>
            <a:off x="-112000" y="0"/>
            <a:ext cx="4381500" cy="56514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464" name="Google Shape;464;p72"/>
          <p:cNvSpPr txBox="1"/>
          <p:nvPr/>
        </p:nvSpPr>
        <p:spPr>
          <a:xfrm>
            <a:off x="675300" y="809978"/>
            <a:ext cx="7854300" cy="463800"/>
          </a:xfrm>
          <a:prstGeom prst="rect">
            <a:avLst/>
          </a:prstGeom>
          <a:noFill/>
          <a:ln>
            <a:noFill/>
          </a:ln>
        </p:spPr>
        <p:txBody>
          <a:bodyPr anchorCtr="0" anchor="t" bIns="0" lIns="0" spcFirstLastPara="1" rIns="0" wrap="square" tIns="0">
            <a:noAutofit/>
          </a:bodyPr>
          <a:lstStyle/>
          <a:p>
            <a:pPr indent="0" lvl="0" marL="12700" marR="0" rtl="0" algn="l">
              <a:lnSpc>
                <a:spcPct val="100000"/>
              </a:lnSpc>
              <a:spcBef>
                <a:spcPts val="0"/>
              </a:spcBef>
              <a:spcAft>
                <a:spcPts val="0"/>
              </a:spcAft>
              <a:buClr>
                <a:schemeClr val="dk1"/>
              </a:buClr>
              <a:buSzPts val="800"/>
              <a:buFont typeface="Arial"/>
              <a:buNone/>
            </a:pPr>
            <a:r>
              <a:rPr b="1" i="0" lang="en" sz="3200" u="none" cap="none" strike="noStrike">
                <a:solidFill>
                  <a:schemeClr val="dk1"/>
                </a:solidFill>
                <a:latin typeface="Arial"/>
                <a:ea typeface="Arial"/>
                <a:cs typeface="Arial"/>
                <a:sym typeface="Arial"/>
              </a:rPr>
              <a:t>Connecting with Team Summit Colorado</a:t>
            </a:r>
            <a:endParaRPr/>
          </a:p>
        </p:txBody>
      </p:sp>
      <p:sp>
        <p:nvSpPr>
          <p:cNvPr id="465" name="Google Shape;465;p72"/>
          <p:cNvSpPr txBox="1"/>
          <p:nvPr/>
        </p:nvSpPr>
        <p:spPr>
          <a:xfrm>
            <a:off x="1640923" y="2825457"/>
            <a:ext cx="5638164" cy="690086"/>
          </a:xfrm>
          <a:prstGeom prst="rect">
            <a:avLst/>
          </a:prstGeom>
          <a:noFill/>
          <a:ln>
            <a:noFill/>
          </a:ln>
        </p:spPr>
        <p:txBody>
          <a:bodyPr anchorCtr="0" anchor="t" bIns="0" lIns="0" spcFirstLastPara="1" rIns="0" wrap="square" tIns="0">
            <a:noAutofit/>
          </a:bodyPr>
          <a:lstStyle/>
          <a:p>
            <a:pPr indent="939800" lvl="0" marL="12700" marR="5080" rtl="0" algn="l">
              <a:lnSpc>
                <a:spcPct val="100000"/>
              </a:lnSpc>
              <a:spcBef>
                <a:spcPts val="0"/>
              </a:spcBef>
              <a:spcAft>
                <a:spcPts val="0"/>
              </a:spcAft>
              <a:buClr>
                <a:schemeClr val="dk1"/>
              </a:buClr>
              <a:buSzPts val="800"/>
              <a:buFont typeface="Arial"/>
              <a:buNone/>
            </a:pPr>
            <a:r>
              <a:rPr b="1" i="1" lang="en" sz="3200" u="none" cap="none" strike="noStrike">
                <a:solidFill>
                  <a:schemeClr val="dk1"/>
                </a:solidFill>
                <a:latin typeface="Arial"/>
                <a:ea typeface="Arial"/>
                <a:cs typeface="Arial"/>
                <a:sym typeface="Arial"/>
              </a:rPr>
              <a:t>Your </a:t>
            </a:r>
            <a:r>
              <a:rPr b="0" i="0" lang="en" sz="3200" u="none" cap="none" strike="noStrike">
                <a:solidFill>
                  <a:schemeClr val="dk1"/>
                </a:solidFill>
                <a:latin typeface="Arial"/>
                <a:ea typeface="Arial"/>
                <a:cs typeface="Arial"/>
                <a:sym typeface="Arial"/>
              </a:rPr>
              <a:t>resource for all Program and Team information</a:t>
            </a:r>
            <a:endParaRPr/>
          </a:p>
        </p:txBody>
      </p:sp>
      <p:sp>
        <p:nvSpPr>
          <p:cNvPr id="466" name="Google Shape;466;p72"/>
          <p:cNvSpPr txBox="1"/>
          <p:nvPr/>
        </p:nvSpPr>
        <p:spPr>
          <a:xfrm>
            <a:off x="1577300" y="1819975"/>
            <a:ext cx="6309300" cy="69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600" u="sng">
                <a:solidFill>
                  <a:schemeClr val="hlink"/>
                </a:solidFill>
                <a:hlinkClick r:id="rId4"/>
              </a:rPr>
              <a:t>teamsummit.org</a:t>
            </a:r>
            <a:endParaRPr sz="3600"/>
          </a:p>
        </p:txBody>
      </p:sp>
    </p:spTree>
  </p:cSld>
  <p:clrMapOvr>
    <a:masterClrMapping/>
  </p:clrMapOvr>
  <p:transition spd="slow">
    <p:fade/>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0" name="Shape 470"/>
        <p:cNvGrpSpPr/>
        <p:nvPr/>
      </p:nvGrpSpPr>
      <p:grpSpPr>
        <a:xfrm>
          <a:off x="0" y="0"/>
          <a:ext cx="0" cy="0"/>
          <a:chOff x="0" y="0"/>
          <a:chExt cx="0" cy="0"/>
        </a:xfrm>
      </p:grpSpPr>
      <p:sp>
        <p:nvSpPr>
          <p:cNvPr id="471" name="Google Shape;471;p73"/>
          <p:cNvSpPr txBox="1"/>
          <p:nvPr>
            <p:ph idx="1" type="body"/>
          </p:nvPr>
        </p:nvSpPr>
        <p:spPr>
          <a:xfrm>
            <a:off x="412800" y="2228850"/>
            <a:ext cx="8394600" cy="3429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rgbClr val="366092"/>
              </a:buClr>
              <a:buSzPts val="3200"/>
              <a:buFont typeface="Arial"/>
              <a:buNone/>
            </a:pPr>
            <a:r>
              <a:rPr lang="en" sz="7200">
                <a:solidFill>
                  <a:srgbClr val="000000"/>
                </a:solidFill>
              </a:rPr>
              <a:t>Questions?</a:t>
            </a:r>
            <a:endParaRPr sz="7200">
              <a:solidFill>
                <a:srgbClr val="000000"/>
              </a:solidFill>
            </a:endParaRPr>
          </a:p>
        </p:txBody>
      </p:sp>
      <p:sp>
        <p:nvSpPr>
          <p:cNvPr id="472" name="Google Shape;472;p73"/>
          <p:cNvSpPr txBox="1"/>
          <p:nvPr/>
        </p:nvSpPr>
        <p:spPr>
          <a:xfrm>
            <a:off x="304800" y="2400300"/>
            <a:ext cx="8610600" cy="342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366092"/>
              </a:buClr>
              <a:buSzPts val="3200"/>
              <a:buFont typeface="Arial"/>
              <a:buNone/>
            </a:pPr>
            <a:r>
              <a:t/>
            </a:r>
            <a:endParaRPr sz="3200">
              <a:solidFill>
                <a:srgbClr val="366092"/>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9" name="Shape 259"/>
        <p:cNvGrpSpPr/>
        <p:nvPr/>
      </p:nvGrpSpPr>
      <p:grpSpPr>
        <a:xfrm>
          <a:off x="0" y="0"/>
          <a:ext cx="0" cy="0"/>
          <a:chOff x="0" y="0"/>
          <a:chExt cx="0" cy="0"/>
        </a:xfrm>
      </p:grpSpPr>
      <p:sp>
        <p:nvSpPr>
          <p:cNvPr id="260" name="Google Shape;260;p45"/>
          <p:cNvSpPr/>
          <p:nvPr/>
        </p:nvSpPr>
        <p:spPr>
          <a:xfrm>
            <a:off x="0" y="18856"/>
            <a:ext cx="9144000" cy="51435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rtl="0" algn="l">
              <a:spcBef>
                <a:spcPts val="500"/>
              </a:spcBef>
              <a:spcAft>
                <a:spcPts val="0"/>
              </a:spcAft>
              <a:buClr>
                <a:schemeClr val="dk1"/>
              </a:buClr>
              <a:buSzPts val="800"/>
              <a:buFont typeface="Arial"/>
              <a:buNone/>
            </a:pPr>
            <a:r>
              <a:t/>
            </a:r>
            <a:endParaRPr sz="1100">
              <a:solidFill>
                <a:schemeClr val="dk1"/>
              </a:solidFill>
            </a:endParaRPr>
          </a:p>
        </p:txBody>
      </p:sp>
      <p:sp>
        <p:nvSpPr>
          <p:cNvPr id="261" name="Google Shape;261;p45"/>
          <p:cNvSpPr txBox="1"/>
          <p:nvPr/>
        </p:nvSpPr>
        <p:spPr>
          <a:xfrm>
            <a:off x="822000" y="786494"/>
            <a:ext cx="7687500" cy="2088600"/>
          </a:xfrm>
          <a:prstGeom prst="rect">
            <a:avLst/>
          </a:prstGeom>
          <a:noFill/>
          <a:ln>
            <a:noFill/>
          </a:ln>
        </p:spPr>
        <p:txBody>
          <a:bodyPr anchorCtr="0" anchor="t" bIns="68575" lIns="68575" spcFirstLastPara="1" rIns="68575" wrap="square" tIns="68575">
            <a:noAutofit/>
          </a:bodyPr>
          <a:lstStyle/>
          <a:p>
            <a:pPr indent="0" lvl="0" marL="0" rtl="0" algn="ctr">
              <a:lnSpc>
                <a:spcPct val="115000"/>
              </a:lnSpc>
              <a:spcBef>
                <a:spcPts val="500"/>
              </a:spcBef>
              <a:spcAft>
                <a:spcPts val="0"/>
              </a:spcAft>
              <a:buClr>
                <a:schemeClr val="dk1"/>
              </a:buClr>
              <a:buSzPts val="800"/>
              <a:buFont typeface="Arial"/>
              <a:buNone/>
            </a:pPr>
            <a:r>
              <a:rPr lang="en" sz="3600"/>
              <a:t>Fun is the essence of play, and it constitutes the core of successful youth sport experiences. </a:t>
            </a:r>
            <a:endParaRPr sz="3600"/>
          </a:p>
          <a:p>
            <a:pPr indent="0" lvl="0" marL="0" rtl="0" algn="ctr">
              <a:lnSpc>
                <a:spcPct val="150000"/>
              </a:lnSpc>
              <a:spcBef>
                <a:spcPts val="500"/>
              </a:spcBef>
              <a:spcAft>
                <a:spcPts val="0"/>
              </a:spcAft>
              <a:buClr>
                <a:schemeClr val="dk1"/>
              </a:buClr>
              <a:buSzPts val="800"/>
              <a:buFont typeface="Arial"/>
              <a:buNone/>
            </a:pPr>
            <a:r>
              <a:t/>
            </a:r>
            <a:endParaRPr sz="7900">
              <a:solidFill>
                <a:schemeClr val="dk1"/>
              </a:solidFill>
            </a:endParaRPr>
          </a:p>
          <a:p>
            <a:pPr indent="0" lvl="0" marL="0" rtl="0" algn="ctr">
              <a:lnSpc>
                <a:spcPct val="150000"/>
              </a:lnSpc>
              <a:spcBef>
                <a:spcPts val="500"/>
              </a:spcBef>
              <a:spcAft>
                <a:spcPts val="0"/>
              </a:spcAft>
              <a:buClr>
                <a:schemeClr val="dk1"/>
              </a:buClr>
              <a:buSzPts val="800"/>
              <a:buFont typeface="Arial"/>
              <a:buNone/>
            </a:pPr>
            <a:r>
              <a:t/>
            </a:r>
            <a:endParaRPr sz="3600">
              <a:solidFill>
                <a:schemeClr val="dk1"/>
              </a:solidFill>
            </a:endParaRPr>
          </a:p>
          <a:p>
            <a:pPr indent="0" lvl="0" marL="0" rtl="0" algn="l">
              <a:spcBef>
                <a:spcPts val="0"/>
              </a:spcBef>
              <a:spcAft>
                <a:spcPts val="0"/>
              </a:spcAft>
              <a:buNone/>
            </a:pPr>
            <a:r>
              <a:t/>
            </a:r>
            <a:endParaRPr sz="1100"/>
          </a:p>
        </p:txBody>
      </p:sp>
      <p:pic>
        <p:nvPicPr>
          <p:cNvPr id="262" name="Google Shape;262;p45"/>
          <p:cNvPicPr preferRelativeResize="0"/>
          <p:nvPr/>
        </p:nvPicPr>
        <p:blipFill>
          <a:blip r:embed="rId4">
            <a:alphaModFix/>
          </a:blip>
          <a:stretch>
            <a:fillRect/>
          </a:stretch>
        </p:blipFill>
        <p:spPr>
          <a:xfrm>
            <a:off x="149725" y="3033563"/>
            <a:ext cx="1807050" cy="1856123"/>
          </a:xfrm>
          <a:prstGeom prst="rect">
            <a:avLst/>
          </a:prstGeom>
          <a:noFill/>
          <a:ln>
            <a:noFill/>
          </a:ln>
        </p:spPr>
      </p:pic>
      <p:pic>
        <p:nvPicPr>
          <p:cNvPr id="263" name="Google Shape;263;p45"/>
          <p:cNvPicPr preferRelativeResize="0"/>
          <p:nvPr/>
        </p:nvPicPr>
        <p:blipFill>
          <a:blip r:embed="rId5">
            <a:alphaModFix/>
          </a:blip>
          <a:stretch>
            <a:fillRect/>
          </a:stretch>
        </p:blipFill>
        <p:spPr>
          <a:xfrm>
            <a:off x="4741625" y="3033575"/>
            <a:ext cx="1994054" cy="2063501"/>
          </a:xfrm>
          <a:prstGeom prst="rect">
            <a:avLst/>
          </a:prstGeom>
          <a:noFill/>
          <a:ln>
            <a:noFill/>
          </a:ln>
        </p:spPr>
      </p:pic>
      <p:pic>
        <p:nvPicPr>
          <p:cNvPr id="264" name="Google Shape;264;p45"/>
          <p:cNvPicPr preferRelativeResize="0"/>
          <p:nvPr/>
        </p:nvPicPr>
        <p:blipFill>
          <a:blip r:embed="rId6">
            <a:alphaModFix/>
          </a:blip>
          <a:stretch>
            <a:fillRect/>
          </a:stretch>
        </p:blipFill>
        <p:spPr>
          <a:xfrm>
            <a:off x="1956775" y="3152325"/>
            <a:ext cx="2784840" cy="1856100"/>
          </a:xfrm>
          <a:prstGeom prst="rect">
            <a:avLst/>
          </a:prstGeom>
          <a:noFill/>
          <a:ln>
            <a:noFill/>
          </a:ln>
        </p:spPr>
      </p:pic>
      <p:pic>
        <p:nvPicPr>
          <p:cNvPr id="265" name="Google Shape;265;p45"/>
          <p:cNvPicPr preferRelativeResize="0"/>
          <p:nvPr/>
        </p:nvPicPr>
        <p:blipFill>
          <a:blip r:embed="rId7">
            <a:alphaModFix/>
          </a:blip>
          <a:stretch>
            <a:fillRect/>
          </a:stretch>
        </p:blipFill>
        <p:spPr>
          <a:xfrm>
            <a:off x="6574292" y="3152324"/>
            <a:ext cx="2356035" cy="176702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9" name="Shape 269"/>
        <p:cNvGrpSpPr/>
        <p:nvPr/>
      </p:nvGrpSpPr>
      <p:grpSpPr>
        <a:xfrm>
          <a:off x="0" y="0"/>
          <a:ext cx="0" cy="0"/>
          <a:chOff x="0" y="0"/>
          <a:chExt cx="0" cy="0"/>
        </a:xfrm>
      </p:grpSpPr>
      <p:sp>
        <p:nvSpPr>
          <p:cNvPr id="270" name="Google Shape;270;p46"/>
          <p:cNvSpPr txBox="1"/>
          <p:nvPr/>
        </p:nvSpPr>
        <p:spPr>
          <a:xfrm>
            <a:off x="704225" y="1303350"/>
            <a:ext cx="4539900" cy="3840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700">
                <a:highlight>
                  <a:srgbClr val="FFFFFF"/>
                </a:highlight>
              </a:rPr>
              <a:t>To elevate athletes so they have the opportunity to flourish in life skills and achieve their personal podiums. </a:t>
            </a:r>
            <a:endParaRPr sz="1700">
              <a:highlight>
                <a:srgbClr val="FFFFFF"/>
              </a:highlight>
            </a:endParaRPr>
          </a:p>
          <a:p>
            <a:pPr indent="0" lvl="0" marL="0" rtl="0" algn="l">
              <a:lnSpc>
                <a:spcPct val="115000"/>
              </a:lnSpc>
              <a:spcBef>
                <a:spcPts val="0"/>
              </a:spcBef>
              <a:spcAft>
                <a:spcPts val="0"/>
              </a:spcAft>
              <a:buNone/>
            </a:pPr>
            <a:r>
              <a:rPr lang="en" sz="1700">
                <a:highlight>
                  <a:srgbClr val="FFFFFF"/>
                </a:highlight>
              </a:rPr>
              <a:t>Team Summit is proud to have nurtured athletes who have competed in World Championships, the X Games, and the Olympic Games. </a:t>
            </a:r>
            <a:endParaRPr sz="1700">
              <a:highlight>
                <a:srgbClr val="FFFFFF"/>
              </a:highlight>
            </a:endParaRPr>
          </a:p>
          <a:p>
            <a:pPr indent="0" lvl="0" marL="0" rtl="0" algn="l">
              <a:lnSpc>
                <a:spcPct val="115000"/>
              </a:lnSpc>
              <a:spcBef>
                <a:spcPts val="0"/>
              </a:spcBef>
              <a:spcAft>
                <a:spcPts val="0"/>
              </a:spcAft>
              <a:buNone/>
            </a:pPr>
            <a:r>
              <a:rPr lang="en" sz="1700">
                <a:highlight>
                  <a:srgbClr val="FFFFFF"/>
                </a:highlight>
              </a:rPr>
              <a:t>Are you ready for your student athlete to experience world-class training, develop life long friendships, and develop the pride that comes with being able to conquer any part of the mountain?</a:t>
            </a:r>
            <a:endParaRPr sz="1700"/>
          </a:p>
        </p:txBody>
      </p:sp>
      <p:sp>
        <p:nvSpPr>
          <p:cNvPr id="271" name="Google Shape;271;p46"/>
          <p:cNvSpPr txBox="1"/>
          <p:nvPr/>
        </p:nvSpPr>
        <p:spPr>
          <a:xfrm>
            <a:off x="1543075" y="705775"/>
            <a:ext cx="6395700" cy="794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accent1"/>
              </a:buClr>
              <a:buSzPts val="3200"/>
              <a:buFont typeface="Arial"/>
              <a:buNone/>
            </a:pPr>
            <a:r>
              <a:rPr b="1" lang="en" sz="3000">
                <a:solidFill>
                  <a:schemeClr val="dk1"/>
                </a:solidFill>
              </a:rPr>
              <a:t>Intro to Team Summit (ITS) Goal</a:t>
            </a:r>
            <a:endParaRPr b="1" sz="3000">
              <a:solidFill>
                <a:schemeClr val="dk1"/>
              </a:solidFill>
            </a:endParaRPr>
          </a:p>
        </p:txBody>
      </p:sp>
      <p:pic>
        <p:nvPicPr>
          <p:cNvPr id="272" name="Google Shape;272;p46"/>
          <p:cNvPicPr preferRelativeResize="0"/>
          <p:nvPr/>
        </p:nvPicPr>
        <p:blipFill>
          <a:blip r:embed="rId3">
            <a:alphaModFix/>
          </a:blip>
          <a:stretch>
            <a:fillRect/>
          </a:stretch>
        </p:blipFill>
        <p:spPr>
          <a:xfrm>
            <a:off x="5565326" y="1745875"/>
            <a:ext cx="3235026" cy="2426273"/>
          </a:xfrm>
          <a:prstGeom prst="rect">
            <a:avLst/>
          </a:prstGeom>
          <a:noFill/>
          <a:ln>
            <a:noFill/>
          </a:ln>
        </p:spPr>
      </p:pic>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6" name="Shape 276"/>
        <p:cNvGrpSpPr/>
        <p:nvPr/>
      </p:nvGrpSpPr>
      <p:grpSpPr>
        <a:xfrm>
          <a:off x="0" y="0"/>
          <a:ext cx="0" cy="0"/>
          <a:chOff x="0" y="0"/>
          <a:chExt cx="0" cy="0"/>
        </a:xfrm>
      </p:grpSpPr>
      <p:sp>
        <p:nvSpPr>
          <p:cNvPr id="277" name="Google Shape;277;p47"/>
          <p:cNvSpPr txBox="1"/>
          <p:nvPr>
            <p:ph type="title"/>
          </p:nvPr>
        </p:nvSpPr>
        <p:spPr>
          <a:xfrm>
            <a:off x="1044001" y="602262"/>
            <a:ext cx="7056000" cy="773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accent1"/>
              </a:buClr>
              <a:buSzPts val="3200"/>
              <a:buFont typeface="Arial"/>
              <a:buNone/>
            </a:pPr>
            <a:r>
              <a:rPr lang="en">
                <a:solidFill>
                  <a:srgbClr val="000000"/>
                </a:solidFill>
              </a:rPr>
              <a:t>Goals for ITS</a:t>
            </a:r>
            <a:endParaRPr>
              <a:solidFill>
                <a:srgbClr val="000000"/>
              </a:solidFill>
            </a:endParaRPr>
          </a:p>
        </p:txBody>
      </p:sp>
      <p:sp>
        <p:nvSpPr>
          <p:cNvPr id="278" name="Google Shape;278;p47"/>
          <p:cNvSpPr txBox="1"/>
          <p:nvPr>
            <p:ph idx="1" type="body"/>
          </p:nvPr>
        </p:nvSpPr>
        <p:spPr>
          <a:xfrm>
            <a:off x="176475" y="1269900"/>
            <a:ext cx="8769000" cy="3369900"/>
          </a:xfrm>
          <a:prstGeom prst="rect">
            <a:avLst/>
          </a:prstGeom>
          <a:noFill/>
          <a:ln>
            <a:noFill/>
          </a:ln>
        </p:spPr>
        <p:txBody>
          <a:bodyPr anchorCtr="0" anchor="t" bIns="91425" lIns="91425" spcFirstLastPara="1" rIns="91425" wrap="square" tIns="91425">
            <a:noAutofit/>
          </a:bodyPr>
          <a:lstStyle/>
          <a:p>
            <a:pPr indent="-342900" lvl="0" marL="342900" rtl="0" algn="l">
              <a:lnSpc>
                <a:spcPct val="90000"/>
              </a:lnSpc>
              <a:spcBef>
                <a:spcPts val="0"/>
              </a:spcBef>
              <a:spcAft>
                <a:spcPts val="0"/>
              </a:spcAft>
              <a:buClr>
                <a:srgbClr val="000000"/>
              </a:buClr>
              <a:buSzPts val="2220"/>
              <a:buChar char="•"/>
            </a:pPr>
            <a:r>
              <a:rPr b="1" lang="en" sz="2220">
                <a:solidFill>
                  <a:srgbClr val="000000"/>
                </a:solidFill>
              </a:rPr>
              <a:t>Fun!</a:t>
            </a:r>
            <a:endParaRPr b="1">
              <a:solidFill>
                <a:srgbClr val="000000"/>
              </a:solidFill>
            </a:endParaRPr>
          </a:p>
          <a:p>
            <a:pPr indent="-342900" lvl="0" marL="342900" rtl="0" algn="l">
              <a:lnSpc>
                <a:spcPct val="90000"/>
              </a:lnSpc>
              <a:spcBef>
                <a:spcPts val="0"/>
              </a:spcBef>
              <a:spcAft>
                <a:spcPts val="0"/>
              </a:spcAft>
              <a:buClr>
                <a:srgbClr val="000000"/>
              </a:buClr>
              <a:buSzPts val="2220"/>
              <a:buChar char="•"/>
            </a:pPr>
            <a:r>
              <a:rPr b="1" lang="en" sz="2220">
                <a:solidFill>
                  <a:srgbClr val="000000"/>
                </a:solidFill>
              </a:rPr>
              <a:t>Learn Basic Skiing and Snowboarding Fundamentals</a:t>
            </a:r>
            <a:endParaRPr b="1">
              <a:solidFill>
                <a:srgbClr val="000000"/>
              </a:solidFill>
            </a:endParaRPr>
          </a:p>
          <a:p>
            <a:pPr indent="-285750" lvl="1" marL="742950" rtl="0" algn="l">
              <a:lnSpc>
                <a:spcPct val="90000"/>
              </a:lnSpc>
              <a:spcBef>
                <a:spcPts val="0"/>
              </a:spcBef>
              <a:spcAft>
                <a:spcPts val="0"/>
              </a:spcAft>
              <a:buClr>
                <a:srgbClr val="000000"/>
              </a:buClr>
              <a:buSzPts val="1665"/>
              <a:buChar char="–"/>
            </a:pPr>
            <a:r>
              <a:rPr lang="en" sz="1665">
                <a:solidFill>
                  <a:srgbClr val="000000"/>
                </a:solidFill>
              </a:rPr>
              <a:t>Stance and Balance</a:t>
            </a:r>
            <a:endParaRPr>
              <a:solidFill>
                <a:srgbClr val="000000"/>
              </a:solidFill>
            </a:endParaRPr>
          </a:p>
          <a:p>
            <a:pPr indent="-285750" lvl="1" marL="742950" rtl="0" algn="l">
              <a:lnSpc>
                <a:spcPct val="90000"/>
              </a:lnSpc>
              <a:spcBef>
                <a:spcPts val="0"/>
              </a:spcBef>
              <a:spcAft>
                <a:spcPts val="0"/>
              </a:spcAft>
              <a:buClr>
                <a:srgbClr val="000000"/>
              </a:buClr>
              <a:buSzPts val="1665"/>
              <a:buChar char="–"/>
            </a:pPr>
            <a:r>
              <a:rPr lang="en" sz="1665">
                <a:solidFill>
                  <a:srgbClr val="000000"/>
                </a:solidFill>
              </a:rPr>
              <a:t>Rotary Skills</a:t>
            </a:r>
            <a:endParaRPr>
              <a:solidFill>
                <a:srgbClr val="000000"/>
              </a:solidFill>
            </a:endParaRPr>
          </a:p>
          <a:p>
            <a:pPr indent="-285750" lvl="1" marL="742950" rtl="0" algn="l">
              <a:lnSpc>
                <a:spcPct val="90000"/>
              </a:lnSpc>
              <a:spcBef>
                <a:spcPts val="0"/>
              </a:spcBef>
              <a:spcAft>
                <a:spcPts val="0"/>
              </a:spcAft>
              <a:buClr>
                <a:srgbClr val="000000"/>
              </a:buClr>
              <a:buSzPts val="1665"/>
              <a:buChar char="–"/>
            </a:pPr>
            <a:r>
              <a:rPr lang="en" sz="1665">
                <a:solidFill>
                  <a:srgbClr val="000000"/>
                </a:solidFill>
              </a:rPr>
              <a:t>Pressuring Skills</a:t>
            </a:r>
            <a:endParaRPr>
              <a:solidFill>
                <a:srgbClr val="000000"/>
              </a:solidFill>
            </a:endParaRPr>
          </a:p>
          <a:p>
            <a:pPr indent="-285750" lvl="1" marL="742950" rtl="0" algn="l">
              <a:lnSpc>
                <a:spcPct val="90000"/>
              </a:lnSpc>
              <a:spcBef>
                <a:spcPts val="0"/>
              </a:spcBef>
              <a:spcAft>
                <a:spcPts val="0"/>
              </a:spcAft>
              <a:buClr>
                <a:srgbClr val="000000"/>
              </a:buClr>
              <a:buSzPts val="1665"/>
              <a:buChar char="–"/>
            </a:pPr>
            <a:r>
              <a:rPr lang="en" sz="1665">
                <a:solidFill>
                  <a:srgbClr val="000000"/>
                </a:solidFill>
              </a:rPr>
              <a:t>Edging Skills</a:t>
            </a:r>
            <a:endParaRPr>
              <a:solidFill>
                <a:srgbClr val="000000"/>
              </a:solidFill>
            </a:endParaRPr>
          </a:p>
          <a:p>
            <a:pPr indent="-342900" lvl="0" marL="342900" rtl="0" algn="l">
              <a:lnSpc>
                <a:spcPct val="90000"/>
              </a:lnSpc>
              <a:spcBef>
                <a:spcPts val="0"/>
              </a:spcBef>
              <a:spcAft>
                <a:spcPts val="0"/>
              </a:spcAft>
              <a:buClr>
                <a:srgbClr val="000000"/>
              </a:buClr>
              <a:buSzPts val="2220"/>
              <a:buChar char="•"/>
            </a:pPr>
            <a:r>
              <a:rPr b="1" lang="en" sz="2220">
                <a:solidFill>
                  <a:srgbClr val="000000"/>
                </a:solidFill>
              </a:rPr>
              <a:t>Learn Basic Alpine Racing Fundamentals</a:t>
            </a:r>
            <a:endParaRPr b="1">
              <a:solidFill>
                <a:srgbClr val="000000"/>
              </a:solidFill>
            </a:endParaRPr>
          </a:p>
          <a:p>
            <a:pPr indent="-285750" lvl="1" marL="742950" rtl="0" algn="l">
              <a:lnSpc>
                <a:spcPct val="90000"/>
              </a:lnSpc>
              <a:spcBef>
                <a:spcPts val="0"/>
              </a:spcBef>
              <a:spcAft>
                <a:spcPts val="0"/>
              </a:spcAft>
              <a:buClr>
                <a:srgbClr val="000000"/>
              </a:buClr>
              <a:buSzPts val="1850"/>
              <a:buChar char="–"/>
            </a:pPr>
            <a:r>
              <a:rPr lang="en" sz="1850">
                <a:solidFill>
                  <a:srgbClr val="000000"/>
                </a:solidFill>
              </a:rPr>
              <a:t>Equipment</a:t>
            </a:r>
            <a:endParaRPr>
              <a:solidFill>
                <a:srgbClr val="000000"/>
              </a:solidFill>
            </a:endParaRPr>
          </a:p>
          <a:p>
            <a:pPr indent="-285750" lvl="1" marL="742950" rtl="0" algn="l">
              <a:lnSpc>
                <a:spcPct val="90000"/>
              </a:lnSpc>
              <a:spcBef>
                <a:spcPts val="0"/>
              </a:spcBef>
              <a:spcAft>
                <a:spcPts val="0"/>
              </a:spcAft>
              <a:buClr>
                <a:srgbClr val="000000"/>
              </a:buClr>
              <a:buSzPts val="1850"/>
              <a:buChar char="–"/>
            </a:pPr>
            <a:r>
              <a:rPr lang="en" sz="1850">
                <a:solidFill>
                  <a:srgbClr val="000000"/>
                </a:solidFill>
              </a:rPr>
              <a:t>Technical and Tactical</a:t>
            </a:r>
            <a:endParaRPr>
              <a:solidFill>
                <a:srgbClr val="000000"/>
              </a:solidFill>
            </a:endParaRPr>
          </a:p>
          <a:p>
            <a:pPr indent="-285750" lvl="1" marL="742950" rtl="0" algn="l">
              <a:lnSpc>
                <a:spcPct val="90000"/>
              </a:lnSpc>
              <a:spcBef>
                <a:spcPts val="0"/>
              </a:spcBef>
              <a:spcAft>
                <a:spcPts val="0"/>
              </a:spcAft>
              <a:buClr>
                <a:srgbClr val="000000"/>
              </a:buClr>
              <a:buSzPts val="1850"/>
              <a:buChar char="–"/>
            </a:pPr>
            <a:r>
              <a:rPr lang="en" sz="1850">
                <a:solidFill>
                  <a:srgbClr val="000000"/>
                </a:solidFill>
              </a:rPr>
              <a:t>Mental and Social</a:t>
            </a:r>
            <a:endParaRPr>
              <a:solidFill>
                <a:srgbClr val="000000"/>
              </a:solidFill>
            </a:endParaRPr>
          </a:p>
          <a:p>
            <a:pPr indent="-285750" lvl="1" marL="742950" rtl="0" algn="l">
              <a:lnSpc>
                <a:spcPct val="90000"/>
              </a:lnSpc>
              <a:spcBef>
                <a:spcPts val="0"/>
              </a:spcBef>
              <a:spcAft>
                <a:spcPts val="0"/>
              </a:spcAft>
              <a:buClr>
                <a:srgbClr val="000000"/>
              </a:buClr>
              <a:buSzPts val="1850"/>
              <a:buChar char="–"/>
            </a:pPr>
            <a:r>
              <a:rPr lang="en" sz="1850">
                <a:solidFill>
                  <a:srgbClr val="000000"/>
                </a:solidFill>
              </a:rPr>
              <a:t>Competition</a:t>
            </a:r>
            <a:endParaRPr>
              <a:solidFill>
                <a:srgbClr val="000000"/>
              </a:solidFill>
            </a:endParaRPr>
          </a:p>
          <a:p>
            <a:pPr indent="-342900" lvl="0" marL="342900" rtl="0" algn="l">
              <a:lnSpc>
                <a:spcPct val="90000"/>
              </a:lnSpc>
              <a:spcBef>
                <a:spcPts val="0"/>
              </a:spcBef>
              <a:spcAft>
                <a:spcPts val="0"/>
              </a:spcAft>
              <a:buClr>
                <a:srgbClr val="000000"/>
              </a:buClr>
              <a:buSzPts val="2220"/>
              <a:buChar char="•"/>
            </a:pPr>
            <a:r>
              <a:rPr b="1" lang="en" sz="2220">
                <a:solidFill>
                  <a:srgbClr val="000000"/>
                </a:solidFill>
              </a:rPr>
              <a:t>Follow USSA LTAD and ATS System utilizing SkillsQuest</a:t>
            </a:r>
            <a:endParaRPr b="1" sz="2220">
              <a:solidFill>
                <a:srgbClr val="000000"/>
              </a:solidFill>
            </a:endParaRPr>
          </a:p>
          <a:p>
            <a:pPr indent="0" lvl="0" marL="0" rtl="0" algn="l">
              <a:lnSpc>
                <a:spcPct val="90000"/>
              </a:lnSpc>
              <a:spcBef>
                <a:spcPts val="0"/>
              </a:spcBef>
              <a:spcAft>
                <a:spcPts val="0"/>
              </a:spcAft>
              <a:buNone/>
            </a:pPr>
            <a:r>
              <a:t/>
            </a:r>
            <a:endParaRPr sz="2590">
              <a:solidFill>
                <a:srgbClr val="000000"/>
              </a:solidFill>
            </a:endParaRPr>
          </a:p>
        </p:txBody>
      </p:sp>
      <p:sp>
        <p:nvSpPr>
          <p:cNvPr id="279" name="Google Shape;279;p47"/>
          <p:cNvSpPr txBox="1"/>
          <p:nvPr>
            <p:ph idx="12" type="sldNum"/>
          </p:nvPr>
        </p:nvSpPr>
        <p:spPr>
          <a:xfrm>
            <a:off x="6583679" y="4783454"/>
            <a:ext cx="2103120" cy="257174"/>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888888"/>
              </a:buClr>
              <a:buSzPts val="450"/>
              <a:buFont typeface="Arial"/>
              <a:buNone/>
            </a:pPr>
            <a:fld id="{00000000-1234-1234-1234-123412341234}" type="slidenum">
              <a:rPr b="0" i="0" lang="en" sz="1800" u="none" cap="none" strike="noStrike">
                <a:solidFill>
                  <a:srgbClr val="888888"/>
                </a:solidFill>
              </a:rPr>
              <a:t>‹#›</a:t>
            </a:fld>
            <a:endParaRPr b="0" i="0" sz="1800" u="none" cap="none" strike="noStrike">
              <a:solidFill>
                <a:srgbClr val="888888"/>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3" name="Shape 283"/>
        <p:cNvGrpSpPr/>
        <p:nvPr/>
      </p:nvGrpSpPr>
      <p:grpSpPr>
        <a:xfrm>
          <a:off x="0" y="0"/>
          <a:ext cx="0" cy="0"/>
          <a:chOff x="0" y="0"/>
          <a:chExt cx="0" cy="0"/>
        </a:xfrm>
      </p:grpSpPr>
      <p:sp>
        <p:nvSpPr>
          <p:cNvPr id="284" name="Google Shape;284;p48"/>
          <p:cNvSpPr txBox="1"/>
          <p:nvPr>
            <p:ph idx="1" type="body"/>
          </p:nvPr>
        </p:nvSpPr>
        <p:spPr>
          <a:xfrm>
            <a:off x="-157925" y="954450"/>
            <a:ext cx="10478700" cy="1617300"/>
          </a:xfrm>
          <a:prstGeom prst="rect">
            <a:avLst/>
          </a:prstGeom>
          <a:noFill/>
          <a:ln>
            <a:noFill/>
          </a:ln>
        </p:spPr>
        <p:txBody>
          <a:bodyPr anchorCtr="0" anchor="t" bIns="91425" lIns="91425" spcFirstLastPara="1" rIns="91425" wrap="square" tIns="91425">
            <a:noAutofit/>
          </a:bodyPr>
          <a:lstStyle/>
          <a:p>
            <a:pPr indent="0" lvl="0" marL="342900" rtl="0" algn="l">
              <a:spcBef>
                <a:spcPts val="0"/>
              </a:spcBef>
              <a:spcAft>
                <a:spcPts val="0"/>
              </a:spcAft>
              <a:buNone/>
            </a:pPr>
            <a:r>
              <a:rPr b="1" lang="en" sz="3600"/>
              <a:t>Long Term Athlete Development(LTAD)</a:t>
            </a:r>
            <a:endParaRPr b="1" sz="3600"/>
          </a:p>
          <a:p>
            <a:pPr indent="0" lvl="1" marL="457200" rtl="0" algn="l">
              <a:spcBef>
                <a:spcPts val="0"/>
              </a:spcBef>
              <a:spcAft>
                <a:spcPts val="0"/>
              </a:spcAft>
              <a:buClr>
                <a:schemeClr val="dk1"/>
              </a:buClr>
              <a:buSzPts val="2800"/>
              <a:buNone/>
            </a:pPr>
            <a:r>
              <a:t/>
            </a:r>
            <a:endParaRPr/>
          </a:p>
          <a:p>
            <a:pPr indent="-107950" lvl="1" marL="742950" rtl="0" algn="l">
              <a:spcBef>
                <a:spcPts val="0"/>
              </a:spcBef>
              <a:spcAft>
                <a:spcPts val="0"/>
              </a:spcAft>
              <a:buClr>
                <a:schemeClr val="dk1"/>
              </a:buClr>
              <a:buSzPts val="2800"/>
              <a:buNone/>
            </a:pPr>
            <a:r>
              <a:t/>
            </a:r>
            <a:endParaRPr/>
          </a:p>
        </p:txBody>
      </p:sp>
      <p:sp>
        <p:nvSpPr>
          <p:cNvPr id="285" name="Google Shape;285;p48"/>
          <p:cNvSpPr txBox="1"/>
          <p:nvPr>
            <p:ph idx="12" type="sldNum"/>
          </p:nvPr>
        </p:nvSpPr>
        <p:spPr>
          <a:xfrm>
            <a:off x="6583679" y="4783454"/>
            <a:ext cx="2103120" cy="257174"/>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888888"/>
              </a:buClr>
              <a:buSzPts val="450"/>
              <a:buFont typeface="Arial"/>
              <a:buNone/>
            </a:pPr>
            <a:fld id="{00000000-1234-1234-1234-123412341234}" type="slidenum">
              <a:rPr b="0" i="0" lang="en" sz="1800" u="none" cap="none" strike="noStrike">
                <a:solidFill>
                  <a:srgbClr val="888888"/>
                </a:solidFill>
              </a:rPr>
              <a:t>‹#›</a:t>
            </a:fld>
            <a:endParaRPr b="0" i="0" sz="1800" u="none" cap="none" strike="noStrike">
              <a:solidFill>
                <a:srgbClr val="888888"/>
              </a:solidFill>
            </a:endParaRPr>
          </a:p>
        </p:txBody>
      </p:sp>
      <p:pic>
        <p:nvPicPr>
          <p:cNvPr id="286" name="Google Shape;286;p48"/>
          <p:cNvPicPr preferRelativeResize="0"/>
          <p:nvPr/>
        </p:nvPicPr>
        <p:blipFill>
          <a:blip r:embed="rId3">
            <a:alphaModFix/>
          </a:blip>
          <a:stretch>
            <a:fillRect/>
          </a:stretch>
        </p:blipFill>
        <p:spPr>
          <a:xfrm>
            <a:off x="1208150" y="2263076"/>
            <a:ext cx="6096000" cy="28258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0" name="Shape 290"/>
        <p:cNvGrpSpPr/>
        <p:nvPr/>
      </p:nvGrpSpPr>
      <p:grpSpPr>
        <a:xfrm>
          <a:off x="0" y="0"/>
          <a:ext cx="0" cy="0"/>
          <a:chOff x="0" y="0"/>
          <a:chExt cx="0" cy="0"/>
        </a:xfrm>
      </p:grpSpPr>
      <p:sp>
        <p:nvSpPr>
          <p:cNvPr id="291" name="Google Shape;291;p49"/>
          <p:cNvSpPr txBox="1"/>
          <p:nvPr>
            <p:ph idx="12" type="sldNum"/>
          </p:nvPr>
        </p:nvSpPr>
        <p:spPr>
          <a:xfrm>
            <a:off x="6583679" y="4783454"/>
            <a:ext cx="2103000" cy="2571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888888"/>
              </a:buClr>
              <a:buSzPts val="450"/>
              <a:buFont typeface="Arial"/>
              <a:buNone/>
            </a:pPr>
            <a:fld id="{00000000-1234-1234-1234-123412341234}" type="slidenum">
              <a:rPr b="0" i="0" lang="en" sz="1800" u="none" cap="none" strike="noStrike">
                <a:solidFill>
                  <a:srgbClr val="888888"/>
                </a:solidFill>
              </a:rPr>
              <a:t>‹#›</a:t>
            </a:fld>
            <a:endParaRPr b="0" i="0" sz="1800" u="none" cap="none" strike="noStrike">
              <a:solidFill>
                <a:srgbClr val="888888"/>
              </a:solidFill>
            </a:endParaRPr>
          </a:p>
        </p:txBody>
      </p:sp>
      <p:sp>
        <p:nvSpPr>
          <p:cNvPr id="292" name="Google Shape;292;p49"/>
          <p:cNvSpPr txBox="1"/>
          <p:nvPr/>
        </p:nvSpPr>
        <p:spPr>
          <a:xfrm>
            <a:off x="171000" y="1876800"/>
            <a:ext cx="8802000" cy="138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3600"/>
          </a:p>
        </p:txBody>
      </p:sp>
      <p:sp>
        <p:nvSpPr>
          <p:cNvPr id="293" name="Google Shape;293;p49"/>
          <p:cNvSpPr txBox="1"/>
          <p:nvPr/>
        </p:nvSpPr>
        <p:spPr>
          <a:xfrm>
            <a:off x="234800" y="1095800"/>
            <a:ext cx="8665800" cy="2985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800">
                <a:latin typeface="Calibri"/>
                <a:ea typeface="Calibri"/>
                <a:cs typeface="Calibri"/>
                <a:sym typeface="Calibri"/>
              </a:rPr>
              <a:t>Fundamentals</a:t>
            </a:r>
            <a:r>
              <a:rPr lang="en" sz="1800">
                <a:latin typeface="Calibri"/>
                <a:ea typeface="Calibri"/>
                <a:cs typeface="Calibri"/>
                <a:sym typeface="Calibri"/>
              </a:rPr>
              <a:t>: </a:t>
            </a:r>
            <a:r>
              <a:rPr lang="en" sz="1600">
                <a:latin typeface="Calibri"/>
                <a:ea typeface="Calibri"/>
                <a:cs typeface="Calibri"/>
                <a:sym typeface="Calibri"/>
              </a:rPr>
              <a:t>a </a:t>
            </a:r>
            <a:r>
              <a:rPr lang="en" sz="1600" u="sng">
                <a:latin typeface="Calibri"/>
                <a:ea typeface="Calibri"/>
                <a:cs typeface="Calibri"/>
                <a:sym typeface="Calibri"/>
              </a:rPr>
              <a:t>focus on building basic skills</a:t>
            </a:r>
            <a:r>
              <a:rPr lang="en" sz="1600">
                <a:latin typeface="Calibri"/>
                <a:ea typeface="Calibri"/>
                <a:cs typeface="Calibri"/>
                <a:sym typeface="Calibri"/>
              </a:rPr>
              <a:t> in all areas of the sport that will lead to high performance of more specialized skills over time.</a:t>
            </a:r>
            <a:br>
              <a:rPr lang="en" sz="1600">
                <a:latin typeface="Calibri"/>
                <a:ea typeface="Calibri"/>
                <a:cs typeface="Calibri"/>
                <a:sym typeface="Calibri"/>
              </a:rPr>
            </a:br>
            <a:endParaRPr sz="1600">
              <a:latin typeface="Calibri"/>
              <a:ea typeface="Calibri"/>
              <a:cs typeface="Calibri"/>
              <a:sym typeface="Calibri"/>
            </a:endParaRPr>
          </a:p>
          <a:p>
            <a:pPr indent="0" lvl="0" marL="0" rtl="0" algn="l">
              <a:lnSpc>
                <a:spcPct val="115000"/>
              </a:lnSpc>
              <a:spcBef>
                <a:spcPts val="800"/>
              </a:spcBef>
              <a:spcAft>
                <a:spcPts val="0"/>
              </a:spcAft>
              <a:buNone/>
            </a:pPr>
            <a:r>
              <a:rPr b="1" lang="en" sz="1800">
                <a:latin typeface="Calibri"/>
                <a:ea typeface="Calibri"/>
                <a:cs typeface="Calibri"/>
                <a:sym typeface="Calibri"/>
              </a:rPr>
              <a:t>Athleticism</a:t>
            </a:r>
            <a:r>
              <a:rPr lang="en" sz="1800">
                <a:latin typeface="Calibri"/>
                <a:ea typeface="Calibri"/>
                <a:cs typeface="Calibri"/>
                <a:sym typeface="Calibri"/>
              </a:rPr>
              <a:t>:</a:t>
            </a:r>
            <a:r>
              <a:rPr lang="en" sz="1600">
                <a:latin typeface="Calibri"/>
                <a:ea typeface="Calibri"/>
                <a:cs typeface="Calibri"/>
                <a:sym typeface="Calibri"/>
              </a:rPr>
              <a:t> the application of fundamental skills through a multitude of environments and sports focusing on building higher capacity in all elements of </a:t>
            </a:r>
            <a:r>
              <a:rPr lang="en" sz="1600" u="sng">
                <a:latin typeface="Calibri"/>
                <a:ea typeface="Calibri"/>
                <a:cs typeface="Calibri"/>
                <a:sym typeface="Calibri"/>
              </a:rPr>
              <a:t>physical fitness and health</a:t>
            </a:r>
            <a:r>
              <a:rPr lang="en" sz="1600">
                <a:latin typeface="Calibri"/>
                <a:ea typeface="Calibri"/>
                <a:cs typeface="Calibri"/>
                <a:sym typeface="Calibri"/>
              </a:rPr>
              <a:t>.</a:t>
            </a:r>
            <a:endParaRPr sz="1600">
              <a:latin typeface="Calibri"/>
              <a:ea typeface="Calibri"/>
              <a:cs typeface="Calibri"/>
              <a:sym typeface="Calibri"/>
            </a:endParaRPr>
          </a:p>
          <a:p>
            <a:pPr indent="0" lvl="0" marL="0" rtl="0" algn="l">
              <a:lnSpc>
                <a:spcPct val="115000"/>
              </a:lnSpc>
              <a:spcBef>
                <a:spcPts val="800"/>
              </a:spcBef>
              <a:spcAft>
                <a:spcPts val="0"/>
              </a:spcAft>
              <a:buClr>
                <a:schemeClr val="dk1"/>
              </a:buClr>
              <a:buSzPts val="1100"/>
              <a:buFont typeface="Arial"/>
              <a:buNone/>
            </a:pPr>
            <a:r>
              <a:t/>
            </a:r>
            <a:endParaRPr sz="1600">
              <a:latin typeface="Calibri"/>
              <a:ea typeface="Calibri"/>
              <a:cs typeface="Calibri"/>
              <a:sym typeface="Calibri"/>
            </a:endParaRPr>
          </a:p>
          <a:p>
            <a:pPr indent="0" lvl="0" marL="0" rtl="0" algn="l">
              <a:lnSpc>
                <a:spcPct val="115000"/>
              </a:lnSpc>
              <a:spcBef>
                <a:spcPts val="800"/>
              </a:spcBef>
              <a:spcAft>
                <a:spcPts val="0"/>
              </a:spcAft>
              <a:buClr>
                <a:schemeClr val="dk1"/>
              </a:buClr>
              <a:buSzPts val="1100"/>
              <a:buFont typeface="Arial"/>
              <a:buNone/>
            </a:pPr>
            <a:r>
              <a:rPr b="1" lang="en" sz="1800">
                <a:latin typeface="Calibri"/>
                <a:ea typeface="Calibri"/>
                <a:cs typeface="Calibri"/>
                <a:sym typeface="Calibri"/>
              </a:rPr>
              <a:t>Passion</a:t>
            </a:r>
            <a:r>
              <a:rPr lang="en" sz="1800">
                <a:latin typeface="Calibri"/>
                <a:ea typeface="Calibri"/>
                <a:cs typeface="Calibri"/>
                <a:sym typeface="Calibri"/>
              </a:rPr>
              <a:t>: </a:t>
            </a:r>
            <a:r>
              <a:rPr lang="en" sz="1600">
                <a:latin typeface="Calibri"/>
                <a:ea typeface="Calibri"/>
                <a:cs typeface="Calibri"/>
                <a:sym typeface="Calibri"/>
              </a:rPr>
              <a:t>the fuel drives athletes to pursue the sport with </a:t>
            </a:r>
            <a:r>
              <a:rPr lang="en" sz="1600" u="sng">
                <a:latin typeface="Calibri"/>
                <a:ea typeface="Calibri"/>
                <a:cs typeface="Calibri"/>
                <a:sym typeface="Calibri"/>
              </a:rPr>
              <a:t>joy, grit, and perseverance</a:t>
            </a:r>
            <a:r>
              <a:rPr lang="en" sz="1600">
                <a:latin typeface="Calibri"/>
                <a:ea typeface="Calibri"/>
                <a:cs typeface="Calibri"/>
                <a:sym typeface="Calibri"/>
              </a:rPr>
              <a:t> sustaining a lifetime of constant improvement and enjoyment.</a:t>
            </a:r>
            <a:endParaRPr sz="1600">
              <a:latin typeface="Calibri"/>
              <a:ea typeface="Calibri"/>
              <a:cs typeface="Calibri"/>
              <a:sym typeface="Calibri"/>
            </a:endParaRPr>
          </a:p>
          <a:p>
            <a:pPr indent="0" lvl="0" marL="0" rtl="0" algn="l">
              <a:spcBef>
                <a:spcPts val="800"/>
              </a:spcBef>
              <a:spcAft>
                <a:spcPts val="0"/>
              </a:spcAft>
              <a:buNone/>
            </a:pPr>
            <a:r>
              <a:t/>
            </a:r>
            <a:endParaRPr sz="1600">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7" name="Shape 297"/>
        <p:cNvGrpSpPr/>
        <p:nvPr/>
      </p:nvGrpSpPr>
      <p:grpSpPr>
        <a:xfrm>
          <a:off x="0" y="0"/>
          <a:ext cx="0" cy="0"/>
          <a:chOff x="0" y="0"/>
          <a:chExt cx="0" cy="0"/>
        </a:xfrm>
      </p:grpSpPr>
      <p:sp>
        <p:nvSpPr>
          <p:cNvPr id="298" name="Google Shape;298;p50"/>
          <p:cNvSpPr txBox="1"/>
          <p:nvPr/>
        </p:nvSpPr>
        <p:spPr>
          <a:xfrm>
            <a:off x="514375" y="1347450"/>
            <a:ext cx="8363700" cy="1224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000" u="sng">
                <a:solidFill>
                  <a:schemeClr val="hlink"/>
                </a:solidFill>
                <a:hlinkClick r:id="rId3"/>
              </a:rPr>
              <a:t>Alpine Training Systems Matrix</a:t>
            </a:r>
            <a:r>
              <a:rPr lang="en" sz="3000"/>
              <a:t>(ATS)</a:t>
            </a:r>
            <a:endParaRPr sz="3000"/>
          </a:p>
        </p:txBody>
      </p:sp>
      <p:sp>
        <p:nvSpPr>
          <p:cNvPr id="299" name="Google Shape;299;p50"/>
          <p:cNvSpPr txBox="1"/>
          <p:nvPr/>
        </p:nvSpPr>
        <p:spPr>
          <a:xfrm>
            <a:off x="1129325" y="2158025"/>
            <a:ext cx="7480500" cy="1833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800">
                <a:solidFill>
                  <a:schemeClr val="dk1"/>
                </a:solidFill>
                <a:latin typeface="Calibri"/>
                <a:ea typeface="Calibri"/>
                <a:cs typeface="Calibri"/>
                <a:sym typeface="Calibri"/>
              </a:rPr>
              <a:t>Each sport's training system is based on a document called the training system matrix. The matrix contains the </a:t>
            </a:r>
            <a:r>
              <a:rPr b="1" lang="en" sz="1800">
                <a:solidFill>
                  <a:schemeClr val="dk1"/>
                </a:solidFill>
                <a:latin typeface="Calibri"/>
                <a:ea typeface="Calibri"/>
                <a:cs typeface="Calibri"/>
                <a:sym typeface="Calibri"/>
              </a:rPr>
              <a:t>fundamental information to direct sport participation, conditioning, technique and tactics, equipment selection and maintenance, performance psychology and competition in each sport</a:t>
            </a:r>
            <a:r>
              <a:rPr lang="en" sz="1800">
                <a:solidFill>
                  <a:schemeClr val="dk1"/>
                </a:solidFill>
                <a:latin typeface="Calibri"/>
                <a:ea typeface="Calibri"/>
                <a:cs typeface="Calibri"/>
                <a:sym typeface="Calibri"/>
              </a:rPr>
              <a:t>. In one page, parents, athletes, coaches, and clubs can see how programming builds through the phases to lead to an individual's full potential.</a:t>
            </a:r>
            <a:endParaRPr sz="1800">
              <a:solidFill>
                <a:schemeClr val="dk1"/>
              </a:solidFill>
              <a:latin typeface="Calibri"/>
              <a:ea typeface="Calibri"/>
              <a:cs typeface="Calibri"/>
              <a:sym typeface="Calibri"/>
            </a:endParaRPr>
          </a:p>
          <a:p>
            <a:pPr indent="0" lvl="0" marL="0" rtl="0" algn="l">
              <a:spcBef>
                <a:spcPts val="80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KeyPoint -- Eric Hess PP deck">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